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86" r:id="rId4"/>
    <p:sldId id="262" r:id="rId6"/>
    <p:sldId id="257" r:id="rId7"/>
    <p:sldId id="263" r:id="rId8"/>
    <p:sldId id="270" r:id="rId9"/>
    <p:sldId id="269" r:id="rId10"/>
    <p:sldId id="289" r:id="rId11"/>
    <p:sldId id="271" r:id="rId12"/>
  </p:sldIdLst>
  <p:sldSz cx="12192000" cy="6858000"/>
  <p:notesSz cx="6858000" cy="9144000"/>
  <p:defaultTextStyle>
    <a:defPPr>
      <a:defRPr lang="en-US"/>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1"/>
    <p:restoredTop sz="85278"/>
  </p:normalViewPr>
  <p:slideViewPr>
    <p:cSldViewPr snapToGrid="0" showGuides="1">
      <p:cViewPr varScale="1">
        <p:scale>
          <a:sx n="63" d="100"/>
          <a:sy n="63" d="100"/>
        </p:scale>
        <p:origin x="978" y="72"/>
      </p:cViewPr>
      <p:guideLst>
        <p:guide orient="horz" pos="2159"/>
        <p:guide pos="2880"/>
      </p:guideLst>
    </p:cSldViewPr>
  </p:slideViewPr>
  <p:notesTextViewPr>
    <p:cViewPr>
      <p:scale>
        <a:sx n="1" d="1"/>
        <a:sy n="1" d="1"/>
      </p:scale>
      <p:origin x="0" y="0"/>
    </p:cViewPr>
  </p:notesTextViewPr>
  <p:gridSpacing cx="76198" cy="7619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5#1">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1">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A69767EC-45A5-4690-BD18-E11B67407D41}" type="doc">
      <dgm:prSet loTypeId="urn:microsoft.com/office/officeart/2005/8/layout/default#1" loCatId="list" qsTypeId="urn:microsoft.com/office/officeart/2005/8/quickstyle/simple1#1" qsCatId="simple" csTypeId="urn:microsoft.com/office/officeart/2005/8/colors/colorful5#1" csCatId="accent1" phldr="1"/>
      <dgm:spPr/>
      <dgm:t>
        <a:bodyPr/>
        <a:lstStyle/>
        <a:p>
          <a:endParaRPr lang="en-US"/>
        </a:p>
      </dgm:t>
    </dgm:pt>
    <dgm:pt modelId="{9B6BB80D-CE45-4175-8E2D-4905C0D010CD}">
      <dgm:prSet phldrT="[Text]" phldr="0" custT="1"/>
      <dgm:spPr/>
      <dgm:t>
        <a:bodyPr vert="horz" wrap="square"/>
        <a:lstStyle/>
        <a:p>
          <a:pPr>
            <a:lnSpc>
              <a:spcPct val="100000"/>
            </a:lnSpc>
            <a:spcBef>
              <a:spcPct val="0"/>
            </a:spcBef>
            <a:spcAft>
              <a:spcPct val="35000"/>
            </a:spcAft>
          </a:pPr>
          <a:r>
            <a:rPr lang="en-US" altLang="zh-CN" sz="2400" smtClean="0">
              <a:latin typeface="Times New Roman" panose="02020603050405020304" pitchFamily="18" charset="0"/>
              <a:cs typeface="Times New Roman" panose="02020603050405020304" pitchFamily="18" charset="0"/>
              <a:sym typeface="+mn-ea"/>
            </a:rPr>
            <a:t>A lack of light due to a thick dust in the air</a:t>
          </a:r>
          <a:endParaRPr lang="en-US" sz="2400"/>
        </a:p>
      </dgm:t>
    </dgm:pt>
    <dgm:pt modelId="{BB1D02B8-EBBE-4750-81F7-841715D8CAD2}" cxnId="{FCD5378C-C2CF-4E7D-968C-F315E1511E57}" type="parTrans">
      <dgm:prSet/>
      <dgm:spPr/>
      <dgm:t>
        <a:bodyPr/>
        <a:lstStyle/>
        <a:p>
          <a:endParaRPr lang="en-US"/>
        </a:p>
      </dgm:t>
    </dgm:pt>
    <dgm:pt modelId="{59718BFC-7461-43EC-A70B-78CAAE8F9086}" cxnId="{FCD5378C-C2CF-4E7D-968C-F315E1511E57}" type="sibTrans">
      <dgm:prSet/>
      <dgm:spPr/>
      <dgm:t>
        <a:bodyPr/>
        <a:lstStyle/>
        <a:p>
          <a:endParaRPr lang="en-US"/>
        </a:p>
      </dgm:t>
    </dgm:pt>
    <dgm:pt modelId="{4FA167C7-41CD-4946-9FE3-982B93A7A123}">
      <dgm:prSet phldrT="[Text]" phldr="0" custT="1"/>
      <dgm:spPr/>
      <dgm:t>
        <a:bodyPr vert="horz" wrap="square"/>
        <a:lstStyle/>
        <a:p>
          <a:pPr>
            <a:lnSpc>
              <a:spcPct val="100000"/>
            </a:lnSpc>
            <a:spcBef>
              <a:spcPct val="0"/>
            </a:spcBef>
            <a:spcAft>
              <a:spcPct val="35000"/>
            </a:spcAft>
          </a:pPr>
          <a:r>
            <a:rPr lang="en-US" altLang="ru-RU" sz="2000" dirty="0" smtClean="0">
              <a:latin typeface="Times New Roman" panose="02020603050405020304" pitchFamily="18" charset="0"/>
              <a:cs typeface="Times New Roman" panose="02020603050405020304" pitchFamily="18" charset="0"/>
              <a:sym typeface="+mn-ea"/>
            </a:rPr>
            <a:t>Drought because of “Global Warming”(a lot of creatures that consume oxygen, 7.9 billion people[the figure is taken from (</a:t>
          </a:r>
          <a:r>
            <a:rPr lang="en-US" altLang="ru-RU" sz="2000" dirty="0" smtClean="0">
              <a:solidFill>
                <a:srgbClr val="0070C0"/>
              </a:solidFill>
              <a:latin typeface="Times New Roman" panose="02020603050405020304" pitchFamily="18" charset="0"/>
              <a:cs typeface="Times New Roman" panose="02020603050405020304" pitchFamily="18" charset="0"/>
              <a:sym typeface="+mn-ea"/>
            </a:rPr>
            <a:t>https://www.worldometers.info/world-population/</a:t>
          </a:r>
          <a:r>
            <a:rPr lang="en-US" altLang="ru-RU" sz="2000" dirty="0" smtClean="0">
              <a:latin typeface="Times New Roman" panose="02020603050405020304" pitchFamily="18" charset="0"/>
              <a:cs typeface="Times New Roman" panose="02020603050405020304" pitchFamily="18" charset="0"/>
              <a:sym typeface="+mn-ea"/>
            </a:rPr>
            <a:t>)</a:t>
          </a:r>
        </a:p>
      </dgm:t>
    </dgm:pt>
    <dgm:pt modelId="{0FBEE49D-B4F4-4FDC-A0B8-82C9EAE8FC49}" cxnId="{B3E24B61-1249-491A-BCF9-BEBBC2290289}" type="parTrans">
      <dgm:prSet/>
      <dgm:spPr/>
      <dgm:t>
        <a:bodyPr/>
        <a:lstStyle/>
        <a:p>
          <a:endParaRPr lang="en-US"/>
        </a:p>
      </dgm:t>
    </dgm:pt>
    <dgm:pt modelId="{A5DEF5B1-D3B3-42ED-86C6-DE0BFE8F1D5E}" cxnId="{B3E24B61-1249-491A-BCF9-BEBBC2290289}" type="sibTrans">
      <dgm:prSet/>
      <dgm:spPr/>
      <dgm:t>
        <a:bodyPr/>
        <a:lstStyle/>
        <a:p>
          <a:endParaRPr lang="en-US"/>
        </a:p>
      </dgm:t>
    </dgm:pt>
    <dgm:pt modelId="{012E2374-9848-4A3A-A4CB-AB21E01F47B2}">
      <dgm:prSet phldrT="[Text]" phldr="0" custT="0"/>
      <dgm:spPr/>
      <dgm:t>
        <a:bodyPr vert="horz" wrap="square"/>
        <a:lstStyle/>
        <a:p>
          <a:pPr>
            <a:lnSpc>
              <a:spcPct val="100000"/>
            </a:lnSpc>
            <a:spcBef>
              <a:spcPct val="0"/>
            </a:spcBef>
            <a:spcAft>
              <a:spcPct val="35000"/>
            </a:spcAft>
          </a:pPr>
          <a:r>
            <a:rPr lang="en-US" altLang="ru-RU" smtClean="0">
              <a:latin typeface="Times New Roman" panose="02020603050405020304" pitchFamily="18" charset="0"/>
              <a:cs typeface="Times New Roman" panose="02020603050405020304" pitchFamily="18" charset="0"/>
              <a:sym typeface="+mn-ea"/>
            </a:rPr>
            <a:t>Air pollution with harmful gases</a:t>
          </a:r>
          <a:r>
            <a:rPr lang="ru-RU" altLang="en-US" smtClean="0">
              <a:latin typeface="Times New Roman" panose="02020603050405020304" pitchFamily="18" charset="0"/>
              <a:cs typeface="Times New Roman" panose="02020603050405020304" pitchFamily="18" charset="0"/>
              <a:sym typeface="+mn-ea"/>
            </a:rPr>
            <a:t>(</a:t>
          </a:r>
          <a:r>
            <a:rPr lang="en-US" altLang="en-US" smtClean="0">
              <a:latin typeface="Times New Roman" panose="02020603050405020304" pitchFamily="18" charset="0"/>
              <a:cs typeface="Times New Roman" panose="02020603050405020304" pitchFamily="18" charset="0"/>
              <a:sym typeface="+mn-ea"/>
            </a:rPr>
            <a:t>flue gases, metan, propane, butane, concentration of liquefied petroleum gas, and coke gas in the environment)</a:t>
          </a:r>
          <a:endParaRPr lang="en-US"/>
        </a:p>
      </dgm:t>
    </dgm:pt>
    <dgm:pt modelId="{62C7854A-82A8-4FC8-9834-5F3449F276F1}" cxnId="{87C3A196-DF9F-4E37-8CB5-A9837C60178C}" type="parTrans">
      <dgm:prSet/>
      <dgm:spPr/>
      <dgm:t>
        <a:bodyPr/>
        <a:lstStyle/>
        <a:p>
          <a:endParaRPr lang="en-US"/>
        </a:p>
      </dgm:t>
    </dgm:pt>
    <dgm:pt modelId="{AEF6F788-4997-4B27-9CA3-00098FDB30A5}" cxnId="{87C3A196-DF9F-4E37-8CB5-A9837C60178C}" type="sibTrans">
      <dgm:prSet/>
      <dgm:spPr/>
      <dgm:t>
        <a:bodyPr/>
        <a:lstStyle/>
        <a:p>
          <a:endParaRPr lang="en-US"/>
        </a:p>
      </dgm:t>
    </dgm:pt>
    <dgm:pt modelId="{7445BF43-8F4F-4601-8E54-44F36454B2AE}">
      <dgm:prSet phldrT="[Text]" phldr="0" custT="0"/>
      <dgm:spPr/>
      <dgm:t>
        <a:bodyPr vert="horz" wrap="square"/>
        <a:lstStyle/>
        <a:p>
          <a:pPr>
            <a:lnSpc>
              <a:spcPct val="100000"/>
            </a:lnSpc>
            <a:spcBef>
              <a:spcPct val="0"/>
            </a:spcBef>
            <a:spcAft>
              <a:spcPct val="35000"/>
            </a:spcAft>
          </a:pPr>
          <a:r>
            <a:rPr lang="en-US" altLang="en-US" smtClean="0">
              <a:latin typeface="Times New Roman" panose="02020603050405020304" pitchFamily="18" charset="0"/>
              <a:cs typeface="Times New Roman" panose="02020603050405020304" pitchFamily="18" charset="0"/>
              <a:sym typeface="+mn-ea"/>
            </a:rPr>
            <a:t>Soil acidity (sulfuric acid in air)</a:t>
          </a:r>
          <a:endParaRPr lang="en-US"/>
        </a:p>
      </dgm:t>
    </dgm:pt>
    <dgm:pt modelId="{0F92155C-AC9D-4FA3-A8E0-B855B2434614}" cxnId="{493E365A-9A1F-4658-8E7A-705C9D00D4B6}" type="parTrans">
      <dgm:prSet/>
      <dgm:spPr/>
      <dgm:t>
        <a:bodyPr/>
        <a:lstStyle/>
        <a:p>
          <a:endParaRPr lang="en-US"/>
        </a:p>
      </dgm:t>
    </dgm:pt>
    <dgm:pt modelId="{053FC03B-A92E-4CAC-B45E-1DF4D29ECD7A}" cxnId="{493E365A-9A1F-4658-8E7A-705C9D00D4B6}" type="sibTrans">
      <dgm:prSet/>
      <dgm:spPr/>
      <dgm:t>
        <a:bodyPr/>
        <a:lstStyle/>
        <a:p>
          <a:endParaRPr lang="en-US"/>
        </a:p>
      </dgm:t>
    </dgm:pt>
    <dgm:pt modelId="{6263A432-66E8-42C0-87B1-FDFFB789EC9E}" type="pres">
      <dgm:prSet presAssocID="{A69767EC-45A5-4690-BD18-E11B67407D41}" presName="diagram" presStyleCnt="0">
        <dgm:presLayoutVars>
          <dgm:dir/>
          <dgm:resizeHandles val="exact"/>
        </dgm:presLayoutVars>
      </dgm:prSet>
      <dgm:spPr/>
      <dgm:t>
        <a:bodyPr/>
        <a:lstStyle/>
        <a:p>
          <a:endParaRPr lang="ru-RU"/>
        </a:p>
      </dgm:t>
    </dgm:pt>
    <dgm:pt modelId="{45BC76BB-AE4B-4A92-A58B-7E063DBD1E24}" type="pres">
      <dgm:prSet presAssocID="{9B6BB80D-CE45-4175-8E2D-4905C0D010CD}" presName="node" presStyleLbl="node1" presStyleIdx="0" presStyleCnt="4">
        <dgm:presLayoutVars>
          <dgm:bulletEnabled val="1"/>
        </dgm:presLayoutVars>
      </dgm:prSet>
      <dgm:spPr/>
      <dgm:t>
        <a:bodyPr/>
        <a:lstStyle/>
        <a:p>
          <a:endParaRPr lang="ru-RU"/>
        </a:p>
      </dgm:t>
    </dgm:pt>
    <dgm:pt modelId="{27FEB09D-0795-4328-AC3A-216994F3D6B6}" type="pres">
      <dgm:prSet presAssocID="{59718BFC-7461-43EC-A70B-78CAAE8F9086}" presName="sibTrans" presStyleCnt="0"/>
      <dgm:spPr/>
    </dgm:pt>
    <dgm:pt modelId="{847E901F-75F0-4307-BA30-D30DEFF4E488}" type="pres">
      <dgm:prSet presAssocID="{4FA167C7-41CD-4946-9FE3-982B93A7A123}" presName="node" presStyleLbl="node1" presStyleIdx="1" presStyleCnt="4">
        <dgm:presLayoutVars>
          <dgm:bulletEnabled val="1"/>
        </dgm:presLayoutVars>
      </dgm:prSet>
      <dgm:spPr/>
      <dgm:t>
        <a:bodyPr/>
        <a:lstStyle/>
        <a:p>
          <a:endParaRPr lang="ru-RU"/>
        </a:p>
      </dgm:t>
    </dgm:pt>
    <dgm:pt modelId="{53665879-D2CA-4AD3-85DF-9C98D3EE79E3}" type="pres">
      <dgm:prSet presAssocID="{A5DEF5B1-D3B3-42ED-86C6-DE0BFE8F1D5E}" presName="sibTrans" presStyleCnt="0"/>
      <dgm:spPr/>
    </dgm:pt>
    <dgm:pt modelId="{43B36D94-2B60-4FDF-86E6-EEE9BC8470EF}" type="pres">
      <dgm:prSet presAssocID="{012E2374-9848-4A3A-A4CB-AB21E01F47B2}" presName="node" presStyleLbl="node1" presStyleIdx="2" presStyleCnt="4">
        <dgm:presLayoutVars>
          <dgm:bulletEnabled val="1"/>
        </dgm:presLayoutVars>
      </dgm:prSet>
      <dgm:spPr/>
      <dgm:t>
        <a:bodyPr/>
        <a:lstStyle/>
        <a:p>
          <a:endParaRPr lang="ru-RU"/>
        </a:p>
      </dgm:t>
    </dgm:pt>
    <dgm:pt modelId="{E204F384-F171-43F9-9CC1-375ABE603CAC}" type="pres">
      <dgm:prSet presAssocID="{AEF6F788-4997-4B27-9CA3-00098FDB30A5}" presName="sibTrans" presStyleCnt="0"/>
      <dgm:spPr/>
    </dgm:pt>
    <dgm:pt modelId="{20B5779C-E87E-412E-8710-5EC38FEF4CEE}" type="pres">
      <dgm:prSet presAssocID="{7445BF43-8F4F-4601-8E54-44F36454B2AE}" presName="node" presStyleLbl="node1" presStyleIdx="3" presStyleCnt="4">
        <dgm:presLayoutVars>
          <dgm:bulletEnabled val="1"/>
        </dgm:presLayoutVars>
      </dgm:prSet>
      <dgm:spPr/>
      <dgm:t>
        <a:bodyPr/>
        <a:lstStyle/>
        <a:p>
          <a:endParaRPr lang="ru-RU"/>
        </a:p>
      </dgm:t>
    </dgm:pt>
  </dgm:ptLst>
  <dgm:cxnLst>
    <dgm:cxn modelId="{87C3A196-DF9F-4E37-8CB5-A9837C60178C}" srcId="{A69767EC-45A5-4690-BD18-E11B67407D41}" destId="{012E2374-9848-4A3A-A4CB-AB21E01F47B2}" srcOrd="2" destOrd="0" parTransId="{62C7854A-82A8-4FC8-9834-5F3449F276F1}" sibTransId="{AEF6F788-4997-4B27-9CA3-00098FDB30A5}"/>
    <dgm:cxn modelId="{741824E1-D4DE-47E3-8E6D-4C0A07F988A0}" type="presOf" srcId="{A69767EC-45A5-4690-BD18-E11B67407D41}" destId="{6263A432-66E8-42C0-87B1-FDFFB789EC9E}" srcOrd="0" destOrd="0" presId="urn:microsoft.com/office/officeart/2005/8/layout/default#1"/>
    <dgm:cxn modelId="{DB42093E-7C2B-430E-A343-1681773882A7}" type="presOf" srcId="{012E2374-9848-4A3A-A4CB-AB21E01F47B2}" destId="{43B36D94-2B60-4FDF-86E6-EEE9BC8470EF}" srcOrd="0" destOrd="0" presId="urn:microsoft.com/office/officeart/2005/8/layout/default#1"/>
    <dgm:cxn modelId="{B3E24B61-1249-491A-BCF9-BEBBC2290289}" srcId="{A69767EC-45A5-4690-BD18-E11B67407D41}" destId="{4FA167C7-41CD-4946-9FE3-982B93A7A123}" srcOrd="1" destOrd="0" parTransId="{0FBEE49D-B4F4-4FDC-A0B8-82C9EAE8FC49}" sibTransId="{A5DEF5B1-D3B3-42ED-86C6-DE0BFE8F1D5E}"/>
    <dgm:cxn modelId="{3C7E743C-4677-4A4E-8174-448C633B9255}" type="presOf" srcId="{4FA167C7-41CD-4946-9FE3-982B93A7A123}" destId="{847E901F-75F0-4307-BA30-D30DEFF4E488}" srcOrd="0" destOrd="0" presId="urn:microsoft.com/office/officeart/2005/8/layout/default#1"/>
    <dgm:cxn modelId="{E7FB5C41-BDD5-484E-8FEB-EC479A97A551}" type="presOf" srcId="{7445BF43-8F4F-4601-8E54-44F36454B2AE}" destId="{20B5779C-E87E-412E-8710-5EC38FEF4CEE}" srcOrd="0" destOrd="0" presId="urn:microsoft.com/office/officeart/2005/8/layout/default#1"/>
    <dgm:cxn modelId="{FCD5378C-C2CF-4E7D-968C-F315E1511E57}" srcId="{A69767EC-45A5-4690-BD18-E11B67407D41}" destId="{9B6BB80D-CE45-4175-8E2D-4905C0D010CD}" srcOrd="0" destOrd="0" parTransId="{BB1D02B8-EBBE-4750-81F7-841715D8CAD2}" sibTransId="{59718BFC-7461-43EC-A70B-78CAAE8F9086}"/>
    <dgm:cxn modelId="{493E365A-9A1F-4658-8E7A-705C9D00D4B6}" srcId="{A69767EC-45A5-4690-BD18-E11B67407D41}" destId="{7445BF43-8F4F-4601-8E54-44F36454B2AE}" srcOrd="3" destOrd="0" parTransId="{0F92155C-AC9D-4FA3-A8E0-B855B2434614}" sibTransId="{053FC03B-A92E-4CAC-B45E-1DF4D29ECD7A}"/>
    <dgm:cxn modelId="{FCD034F7-5E30-4E54-BE7C-210A153B3005}" type="presOf" srcId="{9B6BB80D-CE45-4175-8E2D-4905C0D010CD}" destId="{45BC76BB-AE4B-4A92-A58B-7E063DBD1E24}" srcOrd="0" destOrd="0" presId="urn:microsoft.com/office/officeart/2005/8/layout/default#1"/>
    <dgm:cxn modelId="{D4AF5BEF-77EB-4F26-90BF-82A2AF112300}" type="presParOf" srcId="{6263A432-66E8-42C0-87B1-FDFFB789EC9E}" destId="{45BC76BB-AE4B-4A92-A58B-7E063DBD1E24}" srcOrd="0" destOrd="0" presId="urn:microsoft.com/office/officeart/2005/8/layout/default#1"/>
    <dgm:cxn modelId="{1C71CC21-0866-4FCE-9F01-BB80A2B61D41}" type="presParOf" srcId="{6263A432-66E8-42C0-87B1-FDFFB789EC9E}" destId="{27FEB09D-0795-4328-AC3A-216994F3D6B6}" srcOrd="1" destOrd="0" presId="urn:microsoft.com/office/officeart/2005/8/layout/default#1"/>
    <dgm:cxn modelId="{A8B87F89-052E-40C2-A1A3-DE3FB92671D1}" type="presParOf" srcId="{6263A432-66E8-42C0-87B1-FDFFB789EC9E}" destId="{847E901F-75F0-4307-BA30-D30DEFF4E488}" srcOrd="2" destOrd="0" presId="urn:microsoft.com/office/officeart/2005/8/layout/default#1"/>
    <dgm:cxn modelId="{5F668CB0-61EA-4FC5-A3E2-FD8DDF2CA3DE}" type="presParOf" srcId="{6263A432-66E8-42C0-87B1-FDFFB789EC9E}" destId="{53665879-D2CA-4AD3-85DF-9C98D3EE79E3}" srcOrd="3" destOrd="0" presId="urn:microsoft.com/office/officeart/2005/8/layout/default#1"/>
    <dgm:cxn modelId="{D628FB4C-5EF4-47E5-B878-660D606818F3}" type="presParOf" srcId="{6263A432-66E8-42C0-87B1-FDFFB789EC9E}" destId="{43B36D94-2B60-4FDF-86E6-EEE9BC8470EF}" srcOrd="4" destOrd="0" presId="urn:microsoft.com/office/officeart/2005/8/layout/default#1"/>
    <dgm:cxn modelId="{7992BA35-1CFD-4C88-8B75-C6A5DD3C2E50}" type="presParOf" srcId="{6263A432-66E8-42C0-87B1-FDFFB789EC9E}" destId="{E204F384-F171-43F9-9CC1-375ABE603CAC}" srcOrd="5" destOrd="0" presId="urn:microsoft.com/office/officeart/2005/8/layout/default#1"/>
    <dgm:cxn modelId="{AE060E45-3D37-426C-9072-7B03493B23C6}" type="presParOf" srcId="{6263A432-66E8-42C0-87B1-FDFFB789EC9E}" destId="{20B5779C-E87E-412E-8710-5EC38FEF4CEE}" srcOrd="6" destOrd="0" presId="urn:microsoft.com/office/officeart/2005/8/layout/defaul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3A5034-B2E7-4FE8-9ACE-0EF69AD41F8C}" type="doc">
      <dgm:prSet loTypeId="urn:microsoft.com/office/officeart/2005/8/layout/list1#1" loCatId="list" qsTypeId="urn:microsoft.com/office/officeart/2005/8/quickstyle/simple5#1" qsCatId="simple" csTypeId="urn:microsoft.com/office/officeart/2005/8/colors/accent1_1#1" csCatId="accent1" phldr="1"/>
      <dgm:spPr/>
      <dgm:t>
        <a:bodyPr/>
        <a:lstStyle/>
        <a:p>
          <a:endParaRPr lang="ru-RU"/>
        </a:p>
      </dgm:t>
    </dgm:pt>
    <dgm:pt modelId="{2C5FEF22-DD28-4C85-867E-192AF0C9F10A}">
      <dgm:prSet phldrT="[Текст]" custT="1"/>
      <dgm:spPr/>
      <dgm:t>
        <a:bodyPr/>
        <a:lstStyle/>
        <a:p>
          <a:r>
            <a:rPr lang="en-US" altLang="zh-CN" sz="1800" dirty="0" smtClean="0">
              <a:latin typeface="Times New Roman" panose="02020603050405020304" pitchFamily="18" charset="0"/>
              <a:cs typeface="Times New Roman" panose="02020603050405020304" pitchFamily="18" charset="0"/>
            </a:rPr>
            <a:t>Reduction of leaf life</a:t>
          </a:r>
          <a:endParaRPr lang="ru-RU" sz="1800" dirty="0"/>
        </a:p>
      </dgm:t>
    </dgm:pt>
    <dgm:pt modelId="{0B9ED206-91A8-434A-93C9-C5F06DFFF456}" cxnId="{C635108F-1DAE-4FC0-A529-BD91D8BFB060}" type="parTrans">
      <dgm:prSet/>
      <dgm:spPr/>
      <dgm:t>
        <a:bodyPr/>
        <a:lstStyle/>
        <a:p>
          <a:endParaRPr lang="ru-RU" sz="2400"/>
        </a:p>
      </dgm:t>
    </dgm:pt>
    <dgm:pt modelId="{670D65F4-85F1-4EED-83B5-0E497A5899D6}" cxnId="{C635108F-1DAE-4FC0-A529-BD91D8BFB060}" type="sibTrans">
      <dgm:prSet/>
      <dgm:spPr/>
      <dgm:t>
        <a:bodyPr/>
        <a:lstStyle/>
        <a:p>
          <a:endParaRPr lang="ru-RU" sz="2400"/>
        </a:p>
      </dgm:t>
    </dgm:pt>
    <dgm:pt modelId="{ABB6F785-0095-4A13-9354-EC89D37F0225}">
      <dgm:prSet custT="1"/>
      <dgm:spPr/>
      <dgm:t>
        <a:bodyPr/>
        <a:lstStyle/>
        <a:p>
          <a:r>
            <a:rPr lang="en-US" altLang="zh-CN" sz="1800" smtClean="0">
              <a:latin typeface="Times New Roman" panose="02020603050405020304" pitchFamily="18" charset="0"/>
              <a:cs typeface="Times New Roman" panose="02020603050405020304" pitchFamily="18" charset="0"/>
            </a:rPr>
            <a:t>Violation of redox processes in plants</a:t>
          </a:r>
          <a:endParaRPr lang="en-US" altLang="zh-CN" sz="1800" dirty="0" smtClean="0">
            <a:latin typeface="Times New Roman" panose="02020603050405020304" pitchFamily="18" charset="0"/>
            <a:cs typeface="Times New Roman" panose="02020603050405020304" pitchFamily="18" charset="0"/>
          </a:endParaRPr>
        </a:p>
      </dgm:t>
    </dgm:pt>
    <dgm:pt modelId="{C1F7CE82-68DD-4B45-A651-563952F23E7C}" cxnId="{C765731B-37BA-4393-8E02-DA51C59E9FED}" type="parTrans">
      <dgm:prSet/>
      <dgm:spPr/>
      <dgm:t>
        <a:bodyPr/>
        <a:lstStyle/>
        <a:p>
          <a:endParaRPr lang="ru-RU" sz="2400"/>
        </a:p>
      </dgm:t>
    </dgm:pt>
    <dgm:pt modelId="{66AD6795-3DEE-479E-9B7B-DACE0E3849DD}" cxnId="{C765731B-37BA-4393-8E02-DA51C59E9FED}" type="sibTrans">
      <dgm:prSet/>
      <dgm:spPr/>
      <dgm:t>
        <a:bodyPr/>
        <a:lstStyle/>
        <a:p>
          <a:endParaRPr lang="ru-RU" sz="2400"/>
        </a:p>
      </dgm:t>
    </dgm:pt>
    <dgm:pt modelId="{FC3555D3-9955-4AF2-994D-1D595665AAF6}">
      <dgm:prSet custT="1"/>
      <dgm:spPr/>
      <dgm:t>
        <a:bodyPr/>
        <a:lstStyle/>
        <a:p>
          <a:r>
            <a:rPr lang="en-US" altLang="zh-CN" sz="1800" smtClean="0">
              <a:latin typeface="Times New Roman" panose="02020603050405020304" pitchFamily="18" charset="0"/>
              <a:cs typeface="Times New Roman" panose="02020603050405020304" pitchFamily="18" charset="0"/>
            </a:rPr>
            <a:t>A decrease in the productivity of plants</a:t>
          </a:r>
          <a:endParaRPr lang="en-US" altLang="zh-CN" sz="1800" dirty="0" smtClean="0">
            <a:latin typeface="Times New Roman" panose="02020603050405020304" pitchFamily="18" charset="0"/>
            <a:cs typeface="Times New Roman" panose="02020603050405020304" pitchFamily="18" charset="0"/>
          </a:endParaRPr>
        </a:p>
      </dgm:t>
    </dgm:pt>
    <dgm:pt modelId="{775BC06D-BF24-4A5F-AF4F-DB5811A6CF36}" cxnId="{DD81F778-D34C-4D05-B816-34907D1BA803}" type="parTrans">
      <dgm:prSet/>
      <dgm:spPr/>
      <dgm:t>
        <a:bodyPr/>
        <a:lstStyle/>
        <a:p>
          <a:endParaRPr lang="ru-RU" sz="2400"/>
        </a:p>
      </dgm:t>
    </dgm:pt>
    <dgm:pt modelId="{E0BDD692-2FD3-4DEB-905B-FF96B77F90F9}" cxnId="{DD81F778-D34C-4D05-B816-34907D1BA803}" type="sibTrans">
      <dgm:prSet/>
      <dgm:spPr/>
      <dgm:t>
        <a:bodyPr/>
        <a:lstStyle/>
        <a:p>
          <a:endParaRPr lang="ru-RU" sz="2400"/>
        </a:p>
      </dgm:t>
    </dgm:pt>
    <dgm:pt modelId="{86ED7C8D-CDC5-4926-9E99-BCC4926EAE4B}">
      <dgm:prSet custT="1"/>
      <dgm:spPr/>
      <dgm:t>
        <a:bodyPr/>
        <a:lstStyle/>
        <a:p>
          <a:r>
            <a:rPr lang="en-US" altLang="zh-CN" sz="1800" smtClean="0">
              <a:latin typeface="Times New Roman" panose="02020603050405020304" pitchFamily="18" charset="0"/>
              <a:cs typeface="Times New Roman" panose="02020603050405020304" pitchFamily="18" charset="0"/>
            </a:rPr>
            <a:t>Bloom shifts</a:t>
          </a:r>
          <a:endParaRPr lang="en-US" altLang="zh-CN" sz="1800" dirty="0" smtClean="0">
            <a:latin typeface="Times New Roman" panose="02020603050405020304" pitchFamily="18" charset="0"/>
            <a:cs typeface="Times New Roman" panose="02020603050405020304" pitchFamily="18" charset="0"/>
          </a:endParaRPr>
        </a:p>
      </dgm:t>
    </dgm:pt>
    <dgm:pt modelId="{4D8CE0B2-992F-4591-A170-DC65177826E7}" cxnId="{8EE14626-B52A-4B22-AF9A-B8BBBFA5E614}" type="parTrans">
      <dgm:prSet/>
      <dgm:spPr/>
      <dgm:t>
        <a:bodyPr/>
        <a:lstStyle/>
        <a:p>
          <a:endParaRPr lang="ru-RU" sz="2400"/>
        </a:p>
      </dgm:t>
    </dgm:pt>
    <dgm:pt modelId="{D48E1A05-E839-4108-8461-9FCC7A266DC7}" cxnId="{8EE14626-B52A-4B22-AF9A-B8BBBFA5E614}" type="sibTrans">
      <dgm:prSet/>
      <dgm:spPr/>
      <dgm:t>
        <a:bodyPr/>
        <a:lstStyle/>
        <a:p>
          <a:endParaRPr lang="ru-RU" sz="2400"/>
        </a:p>
      </dgm:t>
    </dgm:pt>
    <dgm:pt modelId="{9AFAEB59-02CB-4623-AD8B-184B28394036}">
      <dgm:prSet custT="1"/>
      <dgm:spPr/>
      <dgm:t>
        <a:bodyPr/>
        <a:lstStyle/>
        <a:p>
          <a:r>
            <a:rPr lang="en-US" altLang="zh-CN" sz="1800" smtClean="0">
              <a:latin typeface="Times New Roman" panose="02020603050405020304" pitchFamily="18" charset="0"/>
              <a:cs typeface="Times New Roman" panose="02020603050405020304" pitchFamily="18" charset="0"/>
            </a:rPr>
            <a:t>A premature falls of foliage</a:t>
          </a:r>
          <a:endParaRPr lang="en-US" altLang="zh-CN" sz="1800" dirty="0" smtClean="0">
            <a:latin typeface="Times New Roman" panose="02020603050405020304" pitchFamily="18" charset="0"/>
            <a:cs typeface="Times New Roman" panose="02020603050405020304" pitchFamily="18" charset="0"/>
          </a:endParaRPr>
        </a:p>
      </dgm:t>
    </dgm:pt>
    <dgm:pt modelId="{E56D1DE1-710F-47F9-B164-0DB3F82815CE}" cxnId="{7DE0CD21-5773-42C1-98AB-77DD2115025B}" type="parTrans">
      <dgm:prSet/>
      <dgm:spPr/>
      <dgm:t>
        <a:bodyPr/>
        <a:lstStyle/>
        <a:p>
          <a:endParaRPr lang="ru-RU" sz="2400"/>
        </a:p>
      </dgm:t>
    </dgm:pt>
    <dgm:pt modelId="{272F27E8-ED9E-4FD0-B457-4B98E213B766}" cxnId="{7DE0CD21-5773-42C1-98AB-77DD2115025B}" type="sibTrans">
      <dgm:prSet/>
      <dgm:spPr/>
      <dgm:t>
        <a:bodyPr/>
        <a:lstStyle/>
        <a:p>
          <a:endParaRPr lang="ru-RU" sz="2400"/>
        </a:p>
      </dgm:t>
    </dgm:pt>
    <dgm:pt modelId="{D3661625-A76A-44F1-B8AE-F0AB54C33B75}">
      <dgm:prSet custT="1"/>
      <dgm:spPr/>
      <dgm:t>
        <a:bodyPr/>
        <a:lstStyle/>
        <a:p>
          <a:r>
            <a:rPr lang="en-US" altLang="zh-CN" sz="1800" smtClean="0">
              <a:latin typeface="Times New Roman" panose="02020603050405020304" pitchFamily="18" charset="0"/>
              <a:cs typeface="Times New Roman" panose="02020603050405020304" pitchFamily="18" charset="0"/>
            </a:rPr>
            <a:t>Decreased enzyme activity</a:t>
          </a:r>
          <a:endParaRPr lang="en-US" altLang="zh-CN" sz="1800" dirty="0" smtClean="0">
            <a:latin typeface="Times New Roman" panose="02020603050405020304" pitchFamily="18" charset="0"/>
            <a:cs typeface="Times New Roman" panose="02020603050405020304" pitchFamily="18" charset="0"/>
          </a:endParaRPr>
        </a:p>
      </dgm:t>
    </dgm:pt>
    <dgm:pt modelId="{62DEA127-A384-4285-8BBB-831F67F529C9}" cxnId="{89935B33-3052-4EEE-B967-A2422CA01AED}" type="parTrans">
      <dgm:prSet/>
      <dgm:spPr/>
      <dgm:t>
        <a:bodyPr/>
        <a:lstStyle/>
        <a:p>
          <a:endParaRPr lang="ru-RU" sz="2400"/>
        </a:p>
      </dgm:t>
    </dgm:pt>
    <dgm:pt modelId="{95A37192-F5E7-4D1A-955C-74F40B51AA09}" cxnId="{89935B33-3052-4EEE-B967-A2422CA01AED}" type="sibTrans">
      <dgm:prSet/>
      <dgm:spPr/>
      <dgm:t>
        <a:bodyPr/>
        <a:lstStyle/>
        <a:p>
          <a:endParaRPr lang="ru-RU" sz="2400"/>
        </a:p>
      </dgm:t>
    </dgm:pt>
    <dgm:pt modelId="{63F3F3BE-0CE8-4757-A68B-3FEFE7FDFEBC}">
      <dgm:prSet custT="1"/>
      <dgm:spPr/>
      <dgm:t>
        <a:bodyPr/>
        <a:lstStyle/>
        <a:p>
          <a:r>
            <a:rPr lang="en-US" altLang="en-US" sz="1800" smtClean="0">
              <a:latin typeface="Times New Roman" panose="02020603050405020304" pitchFamily="18" charset="0"/>
              <a:cs typeface="Times New Roman" panose="02020603050405020304" pitchFamily="18" charset="0"/>
            </a:rPr>
            <a:t>Harmful substances eaten by human(new diseases, frequent illnesses</a:t>
          </a:r>
          <a:r>
            <a:rPr lang="ru-RU" altLang="en-US" sz="1800" smtClean="0">
              <a:latin typeface="Times New Roman" panose="02020603050405020304" pitchFamily="18" charset="0"/>
              <a:cs typeface="Times New Roman" panose="02020603050405020304" pitchFamily="18" charset="0"/>
            </a:rPr>
            <a:t>, </a:t>
          </a:r>
          <a:r>
            <a:rPr lang="en-US" altLang="en-US" sz="1800" smtClean="0">
              <a:latin typeface="Times New Roman" panose="02020603050405020304" pitchFamily="18" charset="0"/>
              <a:cs typeface="Times New Roman" panose="02020603050405020304" pitchFamily="18" charset="0"/>
            </a:rPr>
            <a:t>poisoning)</a:t>
          </a:r>
          <a:endParaRPr lang="en-US" altLang="en-US" sz="1800" dirty="0" smtClean="0">
            <a:latin typeface="Times New Roman" panose="02020603050405020304" pitchFamily="18" charset="0"/>
            <a:cs typeface="Times New Roman" panose="02020603050405020304" pitchFamily="18" charset="0"/>
          </a:endParaRPr>
        </a:p>
      </dgm:t>
    </dgm:pt>
    <dgm:pt modelId="{5178E25B-2675-4BBF-8339-FD2B16085889}" cxnId="{B7670A87-8E77-4C01-AD5E-371BC1AFB5FE}" type="parTrans">
      <dgm:prSet/>
      <dgm:spPr/>
      <dgm:t>
        <a:bodyPr/>
        <a:lstStyle/>
        <a:p>
          <a:endParaRPr lang="ru-RU" sz="2400"/>
        </a:p>
      </dgm:t>
    </dgm:pt>
    <dgm:pt modelId="{BF556BAB-100F-46C6-86E6-B89677081953}" cxnId="{B7670A87-8E77-4C01-AD5E-371BC1AFB5FE}" type="sibTrans">
      <dgm:prSet/>
      <dgm:spPr/>
      <dgm:t>
        <a:bodyPr/>
        <a:lstStyle/>
        <a:p>
          <a:endParaRPr lang="ru-RU" sz="2400"/>
        </a:p>
      </dgm:t>
    </dgm:pt>
    <dgm:pt modelId="{187ED3CC-CFD0-4084-A372-F852A2BA756F}" type="pres">
      <dgm:prSet presAssocID="{BA3A5034-B2E7-4FE8-9ACE-0EF69AD41F8C}" presName="linear" presStyleCnt="0">
        <dgm:presLayoutVars>
          <dgm:dir/>
          <dgm:animLvl val="lvl"/>
          <dgm:resizeHandles val="exact"/>
        </dgm:presLayoutVars>
      </dgm:prSet>
      <dgm:spPr/>
      <dgm:t>
        <a:bodyPr/>
        <a:lstStyle/>
        <a:p>
          <a:endParaRPr lang="ru-RU"/>
        </a:p>
      </dgm:t>
    </dgm:pt>
    <dgm:pt modelId="{0015C2E8-C86F-4E60-9B09-E74CE5B1F8BF}" type="pres">
      <dgm:prSet presAssocID="{2C5FEF22-DD28-4C85-867E-192AF0C9F10A}" presName="parentLin" presStyleCnt="0"/>
      <dgm:spPr/>
    </dgm:pt>
    <dgm:pt modelId="{4C6E6548-7B09-4679-9D7B-00D1A873692F}" type="pres">
      <dgm:prSet presAssocID="{2C5FEF22-DD28-4C85-867E-192AF0C9F10A}" presName="parentLeftMargin" presStyleLbl="node1" presStyleIdx="0" presStyleCnt="7"/>
      <dgm:spPr/>
      <dgm:t>
        <a:bodyPr/>
        <a:lstStyle/>
        <a:p>
          <a:endParaRPr lang="ru-RU"/>
        </a:p>
      </dgm:t>
    </dgm:pt>
    <dgm:pt modelId="{1DEB2DEC-C046-4B53-BB85-98AF32478253}" type="pres">
      <dgm:prSet presAssocID="{2C5FEF22-DD28-4C85-867E-192AF0C9F10A}" presName="parentText" presStyleLbl="node1" presStyleIdx="0" presStyleCnt="7">
        <dgm:presLayoutVars>
          <dgm:chMax val="0"/>
          <dgm:bulletEnabled val="1"/>
        </dgm:presLayoutVars>
      </dgm:prSet>
      <dgm:spPr/>
      <dgm:t>
        <a:bodyPr/>
        <a:lstStyle/>
        <a:p>
          <a:endParaRPr lang="ru-RU"/>
        </a:p>
      </dgm:t>
    </dgm:pt>
    <dgm:pt modelId="{69F381ED-2CEA-4C92-99D4-41B753917D59}" type="pres">
      <dgm:prSet presAssocID="{2C5FEF22-DD28-4C85-867E-192AF0C9F10A}" presName="negativeSpace" presStyleCnt="0"/>
      <dgm:spPr/>
    </dgm:pt>
    <dgm:pt modelId="{AAB6681B-4260-48AA-ABF8-F503B3D532CF}" type="pres">
      <dgm:prSet presAssocID="{2C5FEF22-DD28-4C85-867E-192AF0C9F10A}" presName="childText" presStyleLbl="conFgAcc1" presStyleIdx="0" presStyleCnt="7">
        <dgm:presLayoutVars>
          <dgm:bulletEnabled val="1"/>
        </dgm:presLayoutVars>
      </dgm:prSet>
      <dgm:spPr/>
    </dgm:pt>
    <dgm:pt modelId="{14F300F8-7E5A-4DE2-965B-DFBF3F1759D4}" type="pres">
      <dgm:prSet presAssocID="{670D65F4-85F1-4EED-83B5-0E497A5899D6}" presName="spaceBetweenRectangles" presStyleCnt="0"/>
      <dgm:spPr/>
    </dgm:pt>
    <dgm:pt modelId="{728FBB83-C2D4-4EDE-B16C-14684F424607}" type="pres">
      <dgm:prSet presAssocID="{ABB6F785-0095-4A13-9354-EC89D37F0225}" presName="parentLin" presStyleCnt="0"/>
      <dgm:spPr/>
    </dgm:pt>
    <dgm:pt modelId="{91CF2C60-1F64-4BD5-8A7B-6EB246C95228}" type="pres">
      <dgm:prSet presAssocID="{ABB6F785-0095-4A13-9354-EC89D37F0225}" presName="parentLeftMargin" presStyleLbl="node1" presStyleIdx="0" presStyleCnt="7"/>
      <dgm:spPr/>
      <dgm:t>
        <a:bodyPr/>
        <a:lstStyle/>
        <a:p>
          <a:endParaRPr lang="ru-RU"/>
        </a:p>
      </dgm:t>
    </dgm:pt>
    <dgm:pt modelId="{4A19945F-6ECC-4BA4-8222-42B5A005660C}" type="pres">
      <dgm:prSet presAssocID="{ABB6F785-0095-4A13-9354-EC89D37F0225}" presName="parentText" presStyleLbl="node1" presStyleIdx="1" presStyleCnt="7">
        <dgm:presLayoutVars>
          <dgm:chMax val="0"/>
          <dgm:bulletEnabled val="1"/>
        </dgm:presLayoutVars>
      </dgm:prSet>
      <dgm:spPr/>
      <dgm:t>
        <a:bodyPr/>
        <a:lstStyle/>
        <a:p>
          <a:endParaRPr lang="ru-RU"/>
        </a:p>
      </dgm:t>
    </dgm:pt>
    <dgm:pt modelId="{EE766089-6A4C-4B71-8330-7B7A0E1F54B4}" type="pres">
      <dgm:prSet presAssocID="{ABB6F785-0095-4A13-9354-EC89D37F0225}" presName="negativeSpace" presStyleCnt="0"/>
      <dgm:spPr/>
    </dgm:pt>
    <dgm:pt modelId="{78E0F928-99AC-476D-B5CE-E218CFAE3D7C}" type="pres">
      <dgm:prSet presAssocID="{ABB6F785-0095-4A13-9354-EC89D37F0225}" presName="childText" presStyleLbl="conFgAcc1" presStyleIdx="1" presStyleCnt="7">
        <dgm:presLayoutVars>
          <dgm:bulletEnabled val="1"/>
        </dgm:presLayoutVars>
      </dgm:prSet>
      <dgm:spPr/>
    </dgm:pt>
    <dgm:pt modelId="{19C4340C-E918-418E-B0DE-065AB546D54F}" type="pres">
      <dgm:prSet presAssocID="{66AD6795-3DEE-479E-9B7B-DACE0E3849DD}" presName="spaceBetweenRectangles" presStyleCnt="0"/>
      <dgm:spPr/>
    </dgm:pt>
    <dgm:pt modelId="{7F91E31B-4891-4FB4-B2B4-D5A873E665C2}" type="pres">
      <dgm:prSet presAssocID="{FC3555D3-9955-4AF2-994D-1D595665AAF6}" presName="parentLin" presStyleCnt="0"/>
      <dgm:spPr/>
    </dgm:pt>
    <dgm:pt modelId="{FB9C2B76-2B9B-46E9-AE38-08DCEA92A83C}" type="pres">
      <dgm:prSet presAssocID="{FC3555D3-9955-4AF2-994D-1D595665AAF6}" presName="parentLeftMargin" presStyleLbl="node1" presStyleIdx="1" presStyleCnt="7"/>
      <dgm:spPr/>
      <dgm:t>
        <a:bodyPr/>
        <a:lstStyle/>
        <a:p>
          <a:endParaRPr lang="ru-RU"/>
        </a:p>
      </dgm:t>
    </dgm:pt>
    <dgm:pt modelId="{12C9F3D9-3B82-411A-8930-F5CBCE87762A}" type="pres">
      <dgm:prSet presAssocID="{FC3555D3-9955-4AF2-994D-1D595665AAF6}" presName="parentText" presStyleLbl="node1" presStyleIdx="2" presStyleCnt="7">
        <dgm:presLayoutVars>
          <dgm:chMax val="0"/>
          <dgm:bulletEnabled val="1"/>
        </dgm:presLayoutVars>
      </dgm:prSet>
      <dgm:spPr/>
      <dgm:t>
        <a:bodyPr/>
        <a:lstStyle/>
        <a:p>
          <a:endParaRPr lang="ru-RU"/>
        </a:p>
      </dgm:t>
    </dgm:pt>
    <dgm:pt modelId="{A12ECF62-0A6F-4E8C-941B-28481B1BF333}" type="pres">
      <dgm:prSet presAssocID="{FC3555D3-9955-4AF2-994D-1D595665AAF6}" presName="negativeSpace" presStyleCnt="0"/>
      <dgm:spPr/>
    </dgm:pt>
    <dgm:pt modelId="{BCD584FD-5B6E-43D3-85BE-9F6871067F38}" type="pres">
      <dgm:prSet presAssocID="{FC3555D3-9955-4AF2-994D-1D595665AAF6}" presName="childText" presStyleLbl="conFgAcc1" presStyleIdx="2" presStyleCnt="7">
        <dgm:presLayoutVars>
          <dgm:bulletEnabled val="1"/>
        </dgm:presLayoutVars>
      </dgm:prSet>
      <dgm:spPr/>
    </dgm:pt>
    <dgm:pt modelId="{5F423F19-5DD4-4BD5-A029-3750C13B25B8}" type="pres">
      <dgm:prSet presAssocID="{E0BDD692-2FD3-4DEB-905B-FF96B77F90F9}" presName="spaceBetweenRectangles" presStyleCnt="0"/>
      <dgm:spPr/>
    </dgm:pt>
    <dgm:pt modelId="{4ED0479A-B946-4CE8-BE13-4A30F9864BA4}" type="pres">
      <dgm:prSet presAssocID="{86ED7C8D-CDC5-4926-9E99-BCC4926EAE4B}" presName="parentLin" presStyleCnt="0"/>
      <dgm:spPr/>
    </dgm:pt>
    <dgm:pt modelId="{7FBB60C7-9C0D-4A49-A26D-EAACAA34BC98}" type="pres">
      <dgm:prSet presAssocID="{86ED7C8D-CDC5-4926-9E99-BCC4926EAE4B}" presName="parentLeftMargin" presStyleLbl="node1" presStyleIdx="2" presStyleCnt="7"/>
      <dgm:spPr/>
      <dgm:t>
        <a:bodyPr/>
        <a:lstStyle/>
        <a:p>
          <a:endParaRPr lang="ru-RU"/>
        </a:p>
      </dgm:t>
    </dgm:pt>
    <dgm:pt modelId="{24907F17-6E1B-4033-8879-21292247FB30}" type="pres">
      <dgm:prSet presAssocID="{86ED7C8D-CDC5-4926-9E99-BCC4926EAE4B}" presName="parentText" presStyleLbl="node1" presStyleIdx="3" presStyleCnt="7">
        <dgm:presLayoutVars>
          <dgm:chMax val="0"/>
          <dgm:bulletEnabled val="1"/>
        </dgm:presLayoutVars>
      </dgm:prSet>
      <dgm:spPr/>
      <dgm:t>
        <a:bodyPr/>
        <a:lstStyle/>
        <a:p>
          <a:endParaRPr lang="ru-RU"/>
        </a:p>
      </dgm:t>
    </dgm:pt>
    <dgm:pt modelId="{E21DACDD-8730-4254-A114-6B9C5A865CF1}" type="pres">
      <dgm:prSet presAssocID="{86ED7C8D-CDC5-4926-9E99-BCC4926EAE4B}" presName="negativeSpace" presStyleCnt="0"/>
      <dgm:spPr/>
    </dgm:pt>
    <dgm:pt modelId="{2BF1E4AC-B5CB-45A1-902C-C9F874F6D59D}" type="pres">
      <dgm:prSet presAssocID="{86ED7C8D-CDC5-4926-9E99-BCC4926EAE4B}" presName="childText" presStyleLbl="conFgAcc1" presStyleIdx="3" presStyleCnt="7">
        <dgm:presLayoutVars>
          <dgm:bulletEnabled val="1"/>
        </dgm:presLayoutVars>
      </dgm:prSet>
      <dgm:spPr/>
    </dgm:pt>
    <dgm:pt modelId="{AC9DA906-D2FF-41E2-856A-71489EC41E4E}" type="pres">
      <dgm:prSet presAssocID="{D48E1A05-E839-4108-8461-9FCC7A266DC7}" presName="spaceBetweenRectangles" presStyleCnt="0"/>
      <dgm:spPr/>
    </dgm:pt>
    <dgm:pt modelId="{6872E285-4339-4BF9-98CB-B31AC6D53E64}" type="pres">
      <dgm:prSet presAssocID="{9AFAEB59-02CB-4623-AD8B-184B28394036}" presName="parentLin" presStyleCnt="0"/>
      <dgm:spPr/>
    </dgm:pt>
    <dgm:pt modelId="{C970EA1A-E893-4358-974F-CA343BF06AA3}" type="pres">
      <dgm:prSet presAssocID="{9AFAEB59-02CB-4623-AD8B-184B28394036}" presName="parentLeftMargin" presStyleLbl="node1" presStyleIdx="3" presStyleCnt="7"/>
      <dgm:spPr/>
      <dgm:t>
        <a:bodyPr/>
        <a:lstStyle/>
        <a:p>
          <a:endParaRPr lang="ru-RU"/>
        </a:p>
      </dgm:t>
    </dgm:pt>
    <dgm:pt modelId="{703012DA-34FE-4D95-8805-7FF0F4694516}" type="pres">
      <dgm:prSet presAssocID="{9AFAEB59-02CB-4623-AD8B-184B28394036}" presName="parentText" presStyleLbl="node1" presStyleIdx="4" presStyleCnt="7">
        <dgm:presLayoutVars>
          <dgm:chMax val="0"/>
          <dgm:bulletEnabled val="1"/>
        </dgm:presLayoutVars>
      </dgm:prSet>
      <dgm:spPr/>
      <dgm:t>
        <a:bodyPr/>
        <a:lstStyle/>
        <a:p>
          <a:endParaRPr lang="ru-RU"/>
        </a:p>
      </dgm:t>
    </dgm:pt>
    <dgm:pt modelId="{24AE784E-F077-4BF5-8CB3-1E98345A0004}" type="pres">
      <dgm:prSet presAssocID="{9AFAEB59-02CB-4623-AD8B-184B28394036}" presName="negativeSpace" presStyleCnt="0"/>
      <dgm:spPr/>
    </dgm:pt>
    <dgm:pt modelId="{1BAD0CAA-F2A8-45A3-952D-71993FDC0AEB}" type="pres">
      <dgm:prSet presAssocID="{9AFAEB59-02CB-4623-AD8B-184B28394036}" presName="childText" presStyleLbl="conFgAcc1" presStyleIdx="4" presStyleCnt="7">
        <dgm:presLayoutVars>
          <dgm:bulletEnabled val="1"/>
        </dgm:presLayoutVars>
      </dgm:prSet>
      <dgm:spPr/>
    </dgm:pt>
    <dgm:pt modelId="{51AC3CF5-D0CA-42F5-8693-F979986558E2}" type="pres">
      <dgm:prSet presAssocID="{272F27E8-ED9E-4FD0-B457-4B98E213B766}" presName="spaceBetweenRectangles" presStyleCnt="0"/>
      <dgm:spPr/>
    </dgm:pt>
    <dgm:pt modelId="{9AE3C26F-AFDB-4F32-9D5F-1D469B9C41C6}" type="pres">
      <dgm:prSet presAssocID="{D3661625-A76A-44F1-B8AE-F0AB54C33B75}" presName="parentLin" presStyleCnt="0"/>
      <dgm:spPr/>
    </dgm:pt>
    <dgm:pt modelId="{A5414668-7F74-4BA5-9DBE-8CE11302EB35}" type="pres">
      <dgm:prSet presAssocID="{D3661625-A76A-44F1-B8AE-F0AB54C33B75}" presName="parentLeftMargin" presStyleLbl="node1" presStyleIdx="4" presStyleCnt="7"/>
      <dgm:spPr/>
      <dgm:t>
        <a:bodyPr/>
        <a:lstStyle/>
        <a:p>
          <a:endParaRPr lang="ru-RU"/>
        </a:p>
      </dgm:t>
    </dgm:pt>
    <dgm:pt modelId="{0C343818-F620-4123-BF41-E3350E298C28}" type="pres">
      <dgm:prSet presAssocID="{D3661625-A76A-44F1-B8AE-F0AB54C33B75}" presName="parentText" presStyleLbl="node1" presStyleIdx="5" presStyleCnt="7">
        <dgm:presLayoutVars>
          <dgm:chMax val="0"/>
          <dgm:bulletEnabled val="1"/>
        </dgm:presLayoutVars>
      </dgm:prSet>
      <dgm:spPr/>
      <dgm:t>
        <a:bodyPr/>
        <a:lstStyle/>
        <a:p>
          <a:endParaRPr lang="ru-RU"/>
        </a:p>
      </dgm:t>
    </dgm:pt>
    <dgm:pt modelId="{F9200318-E818-44D3-8146-0D370BB7A37B}" type="pres">
      <dgm:prSet presAssocID="{D3661625-A76A-44F1-B8AE-F0AB54C33B75}" presName="negativeSpace" presStyleCnt="0"/>
      <dgm:spPr/>
    </dgm:pt>
    <dgm:pt modelId="{2404BECC-745E-4FED-B092-4414228B874A}" type="pres">
      <dgm:prSet presAssocID="{D3661625-A76A-44F1-B8AE-F0AB54C33B75}" presName="childText" presStyleLbl="conFgAcc1" presStyleIdx="5" presStyleCnt="7">
        <dgm:presLayoutVars>
          <dgm:bulletEnabled val="1"/>
        </dgm:presLayoutVars>
      </dgm:prSet>
      <dgm:spPr/>
    </dgm:pt>
    <dgm:pt modelId="{960916B2-F4FE-4256-BC2A-99AEAB0AAEC6}" type="pres">
      <dgm:prSet presAssocID="{95A37192-F5E7-4D1A-955C-74F40B51AA09}" presName="spaceBetweenRectangles" presStyleCnt="0"/>
      <dgm:spPr/>
    </dgm:pt>
    <dgm:pt modelId="{A92F0D5D-ECB6-46B3-9109-20F3D7FD3683}" type="pres">
      <dgm:prSet presAssocID="{63F3F3BE-0CE8-4757-A68B-3FEFE7FDFEBC}" presName="parentLin" presStyleCnt="0"/>
      <dgm:spPr/>
    </dgm:pt>
    <dgm:pt modelId="{76B8E00A-6D44-4CDB-87A8-7270308D55F9}" type="pres">
      <dgm:prSet presAssocID="{63F3F3BE-0CE8-4757-A68B-3FEFE7FDFEBC}" presName="parentLeftMargin" presStyleLbl="node1" presStyleIdx="5" presStyleCnt="7"/>
      <dgm:spPr/>
      <dgm:t>
        <a:bodyPr/>
        <a:lstStyle/>
        <a:p>
          <a:endParaRPr lang="ru-RU"/>
        </a:p>
      </dgm:t>
    </dgm:pt>
    <dgm:pt modelId="{BF10BD01-764C-48EC-8CB6-E12CFB35242F}" type="pres">
      <dgm:prSet presAssocID="{63F3F3BE-0CE8-4757-A68B-3FEFE7FDFEBC}" presName="parentText" presStyleLbl="node1" presStyleIdx="6" presStyleCnt="7">
        <dgm:presLayoutVars>
          <dgm:chMax val="0"/>
          <dgm:bulletEnabled val="1"/>
        </dgm:presLayoutVars>
      </dgm:prSet>
      <dgm:spPr/>
      <dgm:t>
        <a:bodyPr/>
        <a:lstStyle/>
        <a:p>
          <a:endParaRPr lang="ru-RU"/>
        </a:p>
      </dgm:t>
    </dgm:pt>
    <dgm:pt modelId="{107A86FD-4228-421E-8DCE-4DE4E0F0D0B3}" type="pres">
      <dgm:prSet presAssocID="{63F3F3BE-0CE8-4757-A68B-3FEFE7FDFEBC}" presName="negativeSpace" presStyleCnt="0"/>
      <dgm:spPr/>
    </dgm:pt>
    <dgm:pt modelId="{5A9E554B-8CE5-4E99-A963-933DD251D5CE}" type="pres">
      <dgm:prSet presAssocID="{63F3F3BE-0CE8-4757-A68B-3FEFE7FDFEBC}" presName="childText" presStyleLbl="conFgAcc1" presStyleIdx="6" presStyleCnt="7">
        <dgm:presLayoutVars>
          <dgm:bulletEnabled val="1"/>
        </dgm:presLayoutVars>
      </dgm:prSet>
      <dgm:spPr/>
    </dgm:pt>
  </dgm:ptLst>
  <dgm:cxnLst>
    <dgm:cxn modelId="{D5B6EF2A-2D44-41B3-AF03-A2D536F3BFF8}" type="presOf" srcId="{D3661625-A76A-44F1-B8AE-F0AB54C33B75}" destId="{0C343818-F620-4123-BF41-E3350E298C28}" srcOrd="1" destOrd="0" presId="urn:microsoft.com/office/officeart/2005/8/layout/list1#1"/>
    <dgm:cxn modelId="{F61D4B23-D088-4CC0-AB2E-7EB7EF300600}" type="presOf" srcId="{2C5FEF22-DD28-4C85-867E-192AF0C9F10A}" destId="{1DEB2DEC-C046-4B53-BB85-98AF32478253}" srcOrd="1" destOrd="0" presId="urn:microsoft.com/office/officeart/2005/8/layout/list1#1"/>
    <dgm:cxn modelId="{7DE0CD21-5773-42C1-98AB-77DD2115025B}" srcId="{BA3A5034-B2E7-4FE8-9ACE-0EF69AD41F8C}" destId="{9AFAEB59-02CB-4623-AD8B-184B28394036}" srcOrd="4" destOrd="0" parTransId="{E56D1DE1-710F-47F9-B164-0DB3F82815CE}" sibTransId="{272F27E8-ED9E-4FD0-B457-4B98E213B766}"/>
    <dgm:cxn modelId="{B598084E-C044-498F-8CBB-1243E187CD78}" type="presOf" srcId="{ABB6F785-0095-4A13-9354-EC89D37F0225}" destId="{4A19945F-6ECC-4BA4-8222-42B5A005660C}" srcOrd="1" destOrd="0" presId="urn:microsoft.com/office/officeart/2005/8/layout/list1#1"/>
    <dgm:cxn modelId="{DD81F778-D34C-4D05-B816-34907D1BA803}" srcId="{BA3A5034-B2E7-4FE8-9ACE-0EF69AD41F8C}" destId="{FC3555D3-9955-4AF2-994D-1D595665AAF6}" srcOrd="2" destOrd="0" parTransId="{775BC06D-BF24-4A5F-AF4F-DB5811A6CF36}" sibTransId="{E0BDD692-2FD3-4DEB-905B-FF96B77F90F9}"/>
    <dgm:cxn modelId="{31D0ED49-E8E9-46EC-AC27-BD64CE44911F}" type="presOf" srcId="{9AFAEB59-02CB-4623-AD8B-184B28394036}" destId="{C970EA1A-E893-4358-974F-CA343BF06AA3}" srcOrd="0" destOrd="0" presId="urn:microsoft.com/office/officeart/2005/8/layout/list1#1"/>
    <dgm:cxn modelId="{8EE14626-B52A-4B22-AF9A-B8BBBFA5E614}" srcId="{BA3A5034-B2E7-4FE8-9ACE-0EF69AD41F8C}" destId="{86ED7C8D-CDC5-4926-9E99-BCC4926EAE4B}" srcOrd="3" destOrd="0" parTransId="{4D8CE0B2-992F-4591-A170-DC65177826E7}" sibTransId="{D48E1A05-E839-4108-8461-9FCC7A266DC7}"/>
    <dgm:cxn modelId="{7D5B1FC1-A61E-4ACC-BA9F-1AB74B93A91F}" type="presOf" srcId="{9AFAEB59-02CB-4623-AD8B-184B28394036}" destId="{703012DA-34FE-4D95-8805-7FF0F4694516}" srcOrd="1" destOrd="0" presId="urn:microsoft.com/office/officeart/2005/8/layout/list1#1"/>
    <dgm:cxn modelId="{C16B2BEE-15CD-4BCD-B521-CF3C00C42582}" type="presOf" srcId="{86ED7C8D-CDC5-4926-9E99-BCC4926EAE4B}" destId="{24907F17-6E1B-4033-8879-21292247FB30}" srcOrd="1" destOrd="0" presId="urn:microsoft.com/office/officeart/2005/8/layout/list1#1"/>
    <dgm:cxn modelId="{50C357A6-50C4-4570-B7AA-32550479CE60}" type="presOf" srcId="{86ED7C8D-CDC5-4926-9E99-BCC4926EAE4B}" destId="{7FBB60C7-9C0D-4A49-A26D-EAACAA34BC98}" srcOrd="0" destOrd="0" presId="urn:microsoft.com/office/officeart/2005/8/layout/list1#1"/>
    <dgm:cxn modelId="{878EE5BD-938A-476B-9045-03246EB12D4B}" type="presOf" srcId="{63F3F3BE-0CE8-4757-A68B-3FEFE7FDFEBC}" destId="{76B8E00A-6D44-4CDB-87A8-7270308D55F9}" srcOrd="0" destOrd="0" presId="urn:microsoft.com/office/officeart/2005/8/layout/list1#1"/>
    <dgm:cxn modelId="{C635108F-1DAE-4FC0-A529-BD91D8BFB060}" srcId="{BA3A5034-B2E7-4FE8-9ACE-0EF69AD41F8C}" destId="{2C5FEF22-DD28-4C85-867E-192AF0C9F10A}" srcOrd="0" destOrd="0" parTransId="{0B9ED206-91A8-434A-93C9-C5F06DFFF456}" sibTransId="{670D65F4-85F1-4EED-83B5-0E497A5899D6}"/>
    <dgm:cxn modelId="{1C0E8CAE-0E3B-4A5D-AE45-A361820A86EE}" type="presOf" srcId="{BA3A5034-B2E7-4FE8-9ACE-0EF69AD41F8C}" destId="{187ED3CC-CFD0-4084-A372-F852A2BA756F}" srcOrd="0" destOrd="0" presId="urn:microsoft.com/office/officeart/2005/8/layout/list1#1"/>
    <dgm:cxn modelId="{B88CBDD6-B0EA-4CD9-BB73-38E9216D791B}" type="presOf" srcId="{FC3555D3-9955-4AF2-994D-1D595665AAF6}" destId="{12C9F3D9-3B82-411A-8930-F5CBCE87762A}" srcOrd="1" destOrd="0" presId="urn:microsoft.com/office/officeart/2005/8/layout/list1#1"/>
    <dgm:cxn modelId="{30C4CA87-B246-4703-860F-D5CF21D08594}" type="presOf" srcId="{FC3555D3-9955-4AF2-994D-1D595665AAF6}" destId="{FB9C2B76-2B9B-46E9-AE38-08DCEA92A83C}" srcOrd="0" destOrd="0" presId="urn:microsoft.com/office/officeart/2005/8/layout/list1#1"/>
    <dgm:cxn modelId="{64AE6FAF-57BC-4837-8454-DC9FE0D28388}" type="presOf" srcId="{63F3F3BE-0CE8-4757-A68B-3FEFE7FDFEBC}" destId="{BF10BD01-764C-48EC-8CB6-E12CFB35242F}" srcOrd="1" destOrd="0" presId="urn:microsoft.com/office/officeart/2005/8/layout/list1#1"/>
    <dgm:cxn modelId="{E5199F18-B8C2-46B5-9E39-3F3C8EBBB58B}" type="presOf" srcId="{D3661625-A76A-44F1-B8AE-F0AB54C33B75}" destId="{A5414668-7F74-4BA5-9DBE-8CE11302EB35}" srcOrd="0" destOrd="0" presId="urn:microsoft.com/office/officeart/2005/8/layout/list1#1"/>
    <dgm:cxn modelId="{B7670A87-8E77-4C01-AD5E-371BC1AFB5FE}" srcId="{BA3A5034-B2E7-4FE8-9ACE-0EF69AD41F8C}" destId="{63F3F3BE-0CE8-4757-A68B-3FEFE7FDFEBC}" srcOrd="6" destOrd="0" parTransId="{5178E25B-2675-4BBF-8339-FD2B16085889}" sibTransId="{BF556BAB-100F-46C6-86E6-B89677081953}"/>
    <dgm:cxn modelId="{C765731B-37BA-4393-8E02-DA51C59E9FED}" srcId="{BA3A5034-B2E7-4FE8-9ACE-0EF69AD41F8C}" destId="{ABB6F785-0095-4A13-9354-EC89D37F0225}" srcOrd="1" destOrd="0" parTransId="{C1F7CE82-68DD-4B45-A651-563952F23E7C}" sibTransId="{66AD6795-3DEE-479E-9B7B-DACE0E3849DD}"/>
    <dgm:cxn modelId="{80137A31-9164-4C52-9232-344EE61B2B3A}" type="presOf" srcId="{2C5FEF22-DD28-4C85-867E-192AF0C9F10A}" destId="{4C6E6548-7B09-4679-9D7B-00D1A873692F}" srcOrd="0" destOrd="0" presId="urn:microsoft.com/office/officeart/2005/8/layout/list1#1"/>
    <dgm:cxn modelId="{89935B33-3052-4EEE-B967-A2422CA01AED}" srcId="{BA3A5034-B2E7-4FE8-9ACE-0EF69AD41F8C}" destId="{D3661625-A76A-44F1-B8AE-F0AB54C33B75}" srcOrd="5" destOrd="0" parTransId="{62DEA127-A384-4285-8BBB-831F67F529C9}" sibTransId="{95A37192-F5E7-4D1A-955C-74F40B51AA09}"/>
    <dgm:cxn modelId="{12F02DCC-BE1A-4950-AF67-5CDCC9846529}" type="presOf" srcId="{ABB6F785-0095-4A13-9354-EC89D37F0225}" destId="{91CF2C60-1F64-4BD5-8A7B-6EB246C95228}" srcOrd="0" destOrd="0" presId="urn:microsoft.com/office/officeart/2005/8/layout/list1#1"/>
    <dgm:cxn modelId="{8C6F7FD8-C0D8-46F2-A50F-979EBF0380A5}" type="presParOf" srcId="{187ED3CC-CFD0-4084-A372-F852A2BA756F}" destId="{0015C2E8-C86F-4E60-9B09-E74CE5B1F8BF}" srcOrd="0" destOrd="0" presId="urn:microsoft.com/office/officeart/2005/8/layout/list1#1"/>
    <dgm:cxn modelId="{D50F3096-AF36-42D3-93B4-53303BBC468D}" type="presParOf" srcId="{0015C2E8-C86F-4E60-9B09-E74CE5B1F8BF}" destId="{4C6E6548-7B09-4679-9D7B-00D1A873692F}" srcOrd="0" destOrd="0" presId="urn:microsoft.com/office/officeart/2005/8/layout/list1#1"/>
    <dgm:cxn modelId="{0D494675-2FD9-470A-A41D-77172C9C8402}" type="presParOf" srcId="{0015C2E8-C86F-4E60-9B09-E74CE5B1F8BF}" destId="{1DEB2DEC-C046-4B53-BB85-98AF32478253}" srcOrd="1" destOrd="0" presId="urn:microsoft.com/office/officeart/2005/8/layout/list1#1"/>
    <dgm:cxn modelId="{14BE0948-CEF3-4802-A39E-3861B413EB1A}" type="presParOf" srcId="{187ED3CC-CFD0-4084-A372-F852A2BA756F}" destId="{69F381ED-2CEA-4C92-99D4-41B753917D59}" srcOrd="1" destOrd="0" presId="urn:microsoft.com/office/officeart/2005/8/layout/list1#1"/>
    <dgm:cxn modelId="{68ED75F7-0E94-4514-A0CE-CB418B9F2EA5}" type="presParOf" srcId="{187ED3CC-CFD0-4084-A372-F852A2BA756F}" destId="{AAB6681B-4260-48AA-ABF8-F503B3D532CF}" srcOrd="2" destOrd="0" presId="urn:microsoft.com/office/officeart/2005/8/layout/list1#1"/>
    <dgm:cxn modelId="{4554B3AB-7A23-4016-B858-075A789396CB}" type="presParOf" srcId="{187ED3CC-CFD0-4084-A372-F852A2BA756F}" destId="{14F300F8-7E5A-4DE2-965B-DFBF3F1759D4}" srcOrd="3" destOrd="0" presId="urn:microsoft.com/office/officeart/2005/8/layout/list1#1"/>
    <dgm:cxn modelId="{1899DAD4-C327-49B9-89DD-0EA00CED90EF}" type="presParOf" srcId="{187ED3CC-CFD0-4084-A372-F852A2BA756F}" destId="{728FBB83-C2D4-4EDE-B16C-14684F424607}" srcOrd="4" destOrd="0" presId="urn:microsoft.com/office/officeart/2005/8/layout/list1#1"/>
    <dgm:cxn modelId="{1E3DF235-8B96-4FA6-AE4E-788AB26C9E3A}" type="presParOf" srcId="{728FBB83-C2D4-4EDE-B16C-14684F424607}" destId="{91CF2C60-1F64-4BD5-8A7B-6EB246C95228}" srcOrd="0" destOrd="0" presId="urn:microsoft.com/office/officeart/2005/8/layout/list1#1"/>
    <dgm:cxn modelId="{FFE2723D-4504-4D07-B81C-2FB832B98ACE}" type="presParOf" srcId="{728FBB83-C2D4-4EDE-B16C-14684F424607}" destId="{4A19945F-6ECC-4BA4-8222-42B5A005660C}" srcOrd="1" destOrd="0" presId="urn:microsoft.com/office/officeart/2005/8/layout/list1#1"/>
    <dgm:cxn modelId="{005E95A8-AFAA-440E-B2F8-5106C6A394FA}" type="presParOf" srcId="{187ED3CC-CFD0-4084-A372-F852A2BA756F}" destId="{EE766089-6A4C-4B71-8330-7B7A0E1F54B4}" srcOrd="5" destOrd="0" presId="urn:microsoft.com/office/officeart/2005/8/layout/list1#1"/>
    <dgm:cxn modelId="{81728CDD-A16C-4340-9364-84596B58A8DB}" type="presParOf" srcId="{187ED3CC-CFD0-4084-A372-F852A2BA756F}" destId="{78E0F928-99AC-476D-B5CE-E218CFAE3D7C}" srcOrd="6" destOrd="0" presId="urn:microsoft.com/office/officeart/2005/8/layout/list1#1"/>
    <dgm:cxn modelId="{2C170A3F-9DB8-4D9B-A3D7-37A8570CA10A}" type="presParOf" srcId="{187ED3CC-CFD0-4084-A372-F852A2BA756F}" destId="{19C4340C-E918-418E-B0DE-065AB546D54F}" srcOrd="7" destOrd="0" presId="urn:microsoft.com/office/officeart/2005/8/layout/list1#1"/>
    <dgm:cxn modelId="{EFE56773-4D2E-432A-95A7-D3A705E88C05}" type="presParOf" srcId="{187ED3CC-CFD0-4084-A372-F852A2BA756F}" destId="{7F91E31B-4891-4FB4-B2B4-D5A873E665C2}" srcOrd="8" destOrd="0" presId="urn:microsoft.com/office/officeart/2005/8/layout/list1#1"/>
    <dgm:cxn modelId="{8AC1F4E6-2EA1-4658-BC61-49D76ACF4DDC}" type="presParOf" srcId="{7F91E31B-4891-4FB4-B2B4-D5A873E665C2}" destId="{FB9C2B76-2B9B-46E9-AE38-08DCEA92A83C}" srcOrd="0" destOrd="0" presId="urn:microsoft.com/office/officeart/2005/8/layout/list1#1"/>
    <dgm:cxn modelId="{0C40507C-95AA-4ADE-8A7A-D880E420EF6C}" type="presParOf" srcId="{7F91E31B-4891-4FB4-B2B4-D5A873E665C2}" destId="{12C9F3D9-3B82-411A-8930-F5CBCE87762A}" srcOrd="1" destOrd="0" presId="urn:microsoft.com/office/officeart/2005/8/layout/list1#1"/>
    <dgm:cxn modelId="{80110350-BB6D-4D9C-A238-E61080C66814}" type="presParOf" srcId="{187ED3CC-CFD0-4084-A372-F852A2BA756F}" destId="{A12ECF62-0A6F-4E8C-941B-28481B1BF333}" srcOrd="9" destOrd="0" presId="urn:microsoft.com/office/officeart/2005/8/layout/list1#1"/>
    <dgm:cxn modelId="{A81E7CE6-D0FA-4366-AA96-299B999DDCC9}" type="presParOf" srcId="{187ED3CC-CFD0-4084-A372-F852A2BA756F}" destId="{BCD584FD-5B6E-43D3-85BE-9F6871067F38}" srcOrd="10" destOrd="0" presId="urn:microsoft.com/office/officeart/2005/8/layout/list1#1"/>
    <dgm:cxn modelId="{2CC76E27-4FD1-4040-A92C-BDB8DD29354D}" type="presParOf" srcId="{187ED3CC-CFD0-4084-A372-F852A2BA756F}" destId="{5F423F19-5DD4-4BD5-A029-3750C13B25B8}" srcOrd="11" destOrd="0" presId="urn:microsoft.com/office/officeart/2005/8/layout/list1#1"/>
    <dgm:cxn modelId="{8740332D-FCB1-4C3D-A625-6313B0CDBD26}" type="presParOf" srcId="{187ED3CC-CFD0-4084-A372-F852A2BA756F}" destId="{4ED0479A-B946-4CE8-BE13-4A30F9864BA4}" srcOrd="12" destOrd="0" presId="urn:microsoft.com/office/officeart/2005/8/layout/list1#1"/>
    <dgm:cxn modelId="{8EC450EA-1B7F-46F7-AED9-57DCFC8B0B1F}" type="presParOf" srcId="{4ED0479A-B946-4CE8-BE13-4A30F9864BA4}" destId="{7FBB60C7-9C0D-4A49-A26D-EAACAA34BC98}" srcOrd="0" destOrd="0" presId="urn:microsoft.com/office/officeart/2005/8/layout/list1#1"/>
    <dgm:cxn modelId="{A33CA59D-EF7B-4E44-AA56-C5DA2B659F13}" type="presParOf" srcId="{4ED0479A-B946-4CE8-BE13-4A30F9864BA4}" destId="{24907F17-6E1B-4033-8879-21292247FB30}" srcOrd="1" destOrd="0" presId="urn:microsoft.com/office/officeart/2005/8/layout/list1#1"/>
    <dgm:cxn modelId="{5A648089-8825-4E86-852D-7E2E66E0BBC3}" type="presParOf" srcId="{187ED3CC-CFD0-4084-A372-F852A2BA756F}" destId="{E21DACDD-8730-4254-A114-6B9C5A865CF1}" srcOrd="13" destOrd="0" presId="urn:microsoft.com/office/officeart/2005/8/layout/list1#1"/>
    <dgm:cxn modelId="{07E64FCA-57AB-4D69-A0DB-C37327D6AA32}" type="presParOf" srcId="{187ED3CC-CFD0-4084-A372-F852A2BA756F}" destId="{2BF1E4AC-B5CB-45A1-902C-C9F874F6D59D}" srcOrd="14" destOrd="0" presId="urn:microsoft.com/office/officeart/2005/8/layout/list1#1"/>
    <dgm:cxn modelId="{F646E1E0-ECBD-4DD8-BD61-51A7E75EF372}" type="presParOf" srcId="{187ED3CC-CFD0-4084-A372-F852A2BA756F}" destId="{AC9DA906-D2FF-41E2-856A-71489EC41E4E}" srcOrd="15" destOrd="0" presId="urn:microsoft.com/office/officeart/2005/8/layout/list1#1"/>
    <dgm:cxn modelId="{E9123631-4081-44C2-BFBB-769087CB96B2}" type="presParOf" srcId="{187ED3CC-CFD0-4084-A372-F852A2BA756F}" destId="{6872E285-4339-4BF9-98CB-B31AC6D53E64}" srcOrd="16" destOrd="0" presId="urn:microsoft.com/office/officeart/2005/8/layout/list1#1"/>
    <dgm:cxn modelId="{F39AFFB9-D360-414F-9A05-E46DC1C3C822}" type="presParOf" srcId="{6872E285-4339-4BF9-98CB-B31AC6D53E64}" destId="{C970EA1A-E893-4358-974F-CA343BF06AA3}" srcOrd="0" destOrd="0" presId="urn:microsoft.com/office/officeart/2005/8/layout/list1#1"/>
    <dgm:cxn modelId="{3D593E52-719A-444F-89BC-93FB4F40E598}" type="presParOf" srcId="{6872E285-4339-4BF9-98CB-B31AC6D53E64}" destId="{703012DA-34FE-4D95-8805-7FF0F4694516}" srcOrd="1" destOrd="0" presId="urn:microsoft.com/office/officeart/2005/8/layout/list1#1"/>
    <dgm:cxn modelId="{933F0CFE-C82D-4883-B13E-EEA3C4B38C55}" type="presParOf" srcId="{187ED3CC-CFD0-4084-A372-F852A2BA756F}" destId="{24AE784E-F077-4BF5-8CB3-1E98345A0004}" srcOrd="17" destOrd="0" presId="urn:microsoft.com/office/officeart/2005/8/layout/list1#1"/>
    <dgm:cxn modelId="{AAA81878-BE90-4762-A4DA-C71BBABBCB47}" type="presParOf" srcId="{187ED3CC-CFD0-4084-A372-F852A2BA756F}" destId="{1BAD0CAA-F2A8-45A3-952D-71993FDC0AEB}" srcOrd="18" destOrd="0" presId="urn:microsoft.com/office/officeart/2005/8/layout/list1#1"/>
    <dgm:cxn modelId="{3DAB9FAD-1E2C-4AA8-BA13-A5BE6CDA2601}" type="presParOf" srcId="{187ED3CC-CFD0-4084-A372-F852A2BA756F}" destId="{51AC3CF5-D0CA-42F5-8693-F979986558E2}" srcOrd="19" destOrd="0" presId="urn:microsoft.com/office/officeart/2005/8/layout/list1#1"/>
    <dgm:cxn modelId="{263FFB0C-B011-444C-A789-C3225C03946D}" type="presParOf" srcId="{187ED3CC-CFD0-4084-A372-F852A2BA756F}" destId="{9AE3C26F-AFDB-4F32-9D5F-1D469B9C41C6}" srcOrd="20" destOrd="0" presId="urn:microsoft.com/office/officeart/2005/8/layout/list1#1"/>
    <dgm:cxn modelId="{A1DAA4E2-94CA-4118-9DCD-FF12C6B18A42}" type="presParOf" srcId="{9AE3C26F-AFDB-4F32-9D5F-1D469B9C41C6}" destId="{A5414668-7F74-4BA5-9DBE-8CE11302EB35}" srcOrd="0" destOrd="0" presId="urn:microsoft.com/office/officeart/2005/8/layout/list1#1"/>
    <dgm:cxn modelId="{CFF25DAE-C062-4D8A-AC44-43AC790D942C}" type="presParOf" srcId="{9AE3C26F-AFDB-4F32-9D5F-1D469B9C41C6}" destId="{0C343818-F620-4123-BF41-E3350E298C28}" srcOrd="1" destOrd="0" presId="urn:microsoft.com/office/officeart/2005/8/layout/list1#1"/>
    <dgm:cxn modelId="{7FA79093-DE2C-48CA-AA6D-351EA24F1F0D}" type="presParOf" srcId="{187ED3CC-CFD0-4084-A372-F852A2BA756F}" destId="{F9200318-E818-44D3-8146-0D370BB7A37B}" srcOrd="21" destOrd="0" presId="urn:microsoft.com/office/officeart/2005/8/layout/list1#1"/>
    <dgm:cxn modelId="{F502BDEF-ACD0-4784-BD87-29A3DE207051}" type="presParOf" srcId="{187ED3CC-CFD0-4084-A372-F852A2BA756F}" destId="{2404BECC-745E-4FED-B092-4414228B874A}" srcOrd="22" destOrd="0" presId="urn:microsoft.com/office/officeart/2005/8/layout/list1#1"/>
    <dgm:cxn modelId="{6B62F843-0DD6-4C79-AE70-721FF9EC42EB}" type="presParOf" srcId="{187ED3CC-CFD0-4084-A372-F852A2BA756F}" destId="{960916B2-F4FE-4256-BC2A-99AEAB0AAEC6}" srcOrd="23" destOrd="0" presId="urn:microsoft.com/office/officeart/2005/8/layout/list1#1"/>
    <dgm:cxn modelId="{839871DA-11E6-480D-8DAB-9FE52561AE5F}" type="presParOf" srcId="{187ED3CC-CFD0-4084-A372-F852A2BA756F}" destId="{A92F0D5D-ECB6-46B3-9109-20F3D7FD3683}" srcOrd="24" destOrd="0" presId="urn:microsoft.com/office/officeart/2005/8/layout/list1#1"/>
    <dgm:cxn modelId="{425D76A7-9516-4F68-A34E-6D0972F97702}" type="presParOf" srcId="{A92F0D5D-ECB6-46B3-9109-20F3D7FD3683}" destId="{76B8E00A-6D44-4CDB-87A8-7270308D55F9}" srcOrd="0" destOrd="0" presId="urn:microsoft.com/office/officeart/2005/8/layout/list1#1"/>
    <dgm:cxn modelId="{6A8E94CF-EC27-4C81-9F62-3AA5D01A7414}" type="presParOf" srcId="{A92F0D5D-ECB6-46B3-9109-20F3D7FD3683}" destId="{BF10BD01-764C-48EC-8CB6-E12CFB35242F}" srcOrd="1" destOrd="0" presId="urn:microsoft.com/office/officeart/2005/8/layout/list1#1"/>
    <dgm:cxn modelId="{F8AFC4A3-8BE8-4812-B6AC-A07C76368D9B}" type="presParOf" srcId="{187ED3CC-CFD0-4084-A372-F852A2BA756F}" destId="{107A86FD-4228-421E-8DCE-4DE4E0F0D0B3}" srcOrd="25" destOrd="0" presId="urn:microsoft.com/office/officeart/2005/8/layout/list1#1"/>
    <dgm:cxn modelId="{EF47C667-E6D1-4C4F-8E52-9B06F793ECF5}" type="presParOf" srcId="{187ED3CC-CFD0-4084-A372-F852A2BA756F}" destId="{5A9E554B-8CE5-4E99-A963-933DD251D5CE}" srcOrd="26" destOrd="0" presId="urn:microsoft.com/office/officeart/2005/8/layout/list1#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7CFC175-DFBC-4197-981F-306CF08249CD}" type="doc">
      <dgm:prSet loTypeId="urn:microsoft.com/office/officeart/2005/8/layout/lProcess3" loCatId="process" qsTypeId="urn:microsoft.com/office/officeart/2005/8/quickstyle/simple1" qsCatId="simple" csTypeId="urn:microsoft.com/office/officeart/2005/8/colors/colorful5" csCatId="colorful"/>
      <dgm:spPr/>
      <dgm:t>
        <a:bodyPr/>
        <a:lstStyle/>
        <a:p>
          <a:endParaRPr lang="ru-RU"/>
        </a:p>
      </dgm:t>
    </dgm:pt>
    <dgm:pt modelId="{A2AC8686-1B44-43FA-A6C9-BC4DA2C2FFD0}">
      <dgm:prSet custT="1"/>
      <dgm:spPr/>
      <dgm:t>
        <a:bodyPr/>
        <a:lstStyle/>
        <a:p>
          <a:pPr rtl="0"/>
          <a:r>
            <a:rPr lang="en-US" sz="1600" b="0" i="0" baseline="0" dirty="0" smtClean="0"/>
            <a:t>Universal</a:t>
          </a:r>
          <a:endParaRPr lang="ru-RU" sz="1600" dirty="0"/>
        </a:p>
      </dgm:t>
    </dgm:pt>
    <dgm:pt modelId="{09C05FFA-D09B-46D2-ACC4-E796BB335B34}" cxnId="{C0090A52-1345-4A0E-BF17-0A17F3A73627}" type="parTrans">
      <dgm:prSet/>
      <dgm:spPr/>
      <dgm:t>
        <a:bodyPr/>
        <a:lstStyle/>
        <a:p>
          <a:endParaRPr lang="ru-RU"/>
        </a:p>
      </dgm:t>
    </dgm:pt>
    <dgm:pt modelId="{078FB18C-A735-4A3D-AB18-898BB5E67951}" cxnId="{C0090A52-1345-4A0E-BF17-0A17F3A73627}" type="sibTrans">
      <dgm:prSet/>
      <dgm:spPr/>
      <dgm:t>
        <a:bodyPr/>
        <a:lstStyle/>
        <a:p>
          <a:endParaRPr lang="ru-RU"/>
        </a:p>
      </dgm:t>
    </dgm:pt>
    <dgm:pt modelId="{B1DD81F8-0528-415B-BAED-2437925B1F77}">
      <dgm:prSet custT="1"/>
      <dgm:spPr/>
      <dgm:t>
        <a:bodyPr/>
        <a:lstStyle/>
        <a:p>
          <a:pPr rtl="0"/>
          <a:r>
            <a:rPr lang="en-US" sz="1600" b="0" i="0" baseline="0" dirty="0" smtClean="0"/>
            <a:t>Inexpensive</a:t>
          </a:r>
          <a:endParaRPr lang="ru-RU" sz="1600" dirty="0"/>
        </a:p>
      </dgm:t>
    </dgm:pt>
    <dgm:pt modelId="{641CA59C-D694-4352-B628-8B3672BEDBD9}" cxnId="{C900E660-CBF9-4D8F-89F0-8BCC388181A9}" type="parTrans">
      <dgm:prSet/>
      <dgm:spPr/>
      <dgm:t>
        <a:bodyPr/>
        <a:lstStyle/>
        <a:p>
          <a:endParaRPr lang="ru-RU"/>
        </a:p>
      </dgm:t>
    </dgm:pt>
    <dgm:pt modelId="{03E279E5-5706-4EFD-B2FF-7EF77993A324}" cxnId="{C900E660-CBF9-4D8F-89F0-8BCC388181A9}" type="sibTrans">
      <dgm:prSet/>
      <dgm:spPr/>
      <dgm:t>
        <a:bodyPr/>
        <a:lstStyle/>
        <a:p>
          <a:endParaRPr lang="ru-RU"/>
        </a:p>
      </dgm:t>
    </dgm:pt>
    <dgm:pt modelId="{C1AEDD23-CE0E-412F-BF2F-ACC46478990C}">
      <dgm:prSet custT="1"/>
      <dgm:spPr/>
      <dgm:t>
        <a:bodyPr/>
        <a:lstStyle/>
        <a:p>
          <a:pPr rtl="0"/>
          <a:r>
            <a:rPr lang="en-US" sz="1600" b="0" i="0" baseline="0" dirty="0" smtClean="0"/>
            <a:t>Accessible</a:t>
          </a:r>
          <a:endParaRPr lang="ru-RU" sz="1600" dirty="0"/>
        </a:p>
      </dgm:t>
    </dgm:pt>
    <dgm:pt modelId="{8C69B447-EF55-4E9A-9EF6-24C87C17185E}" cxnId="{EA0CBCAF-D7C9-4959-8D24-4275DFFA3F6A}" type="parTrans">
      <dgm:prSet/>
      <dgm:spPr/>
      <dgm:t>
        <a:bodyPr/>
        <a:lstStyle/>
        <a:p>
          <a:endParaRPr lang="ru-RU"/>
        </a:p>
      </dgm:t>
    </dgm:pt>
    <dgm:pt modelId="{92ADBE9B-2DCB-4E6D-9220-35F68E7002E5}" cxnId="{EA0CBCAF-D7C9-4959-8D24-4275DFFA3F6A}" type="sibTrans">
      <dgm:prSet/>
      <dgm:spPr/>
      <dgm:t>
        <a:bodyPr/>
        <a:lstStyle/>
        <a:p>
          <a:endParaRPr lang="ru-RU"/>
        </a:p>
      </dgm:t>
    </dgm:pt>
    <dgm:pt modelId="{375D386A-4D32-4221-8435-82C01126857D}">
      <dgm:prSet custT="1"/>
      <dgm:spPr/>
      <dgm:t>
        <a:bodyPr/>
        <a:lstStyle/>
        <a:p>
          <a:pPr rtl="0"/>
          <a:r>
            <a:rPr lang="en-US" sz="1600" b="0" i="0" baseline="0" dirty="0" smtClean="0"/>
            <a:t>Programming ease</a:t>
          </a:r>
          <a:endParaRPr lang="ru-RU" sz="1600" dirty="0"/>
        </a:p>
      </dgm:t>
    </dgm:pt>
    <dgm:pt modelId="{34CEC923-374B-4F83-B283-5C2925DAB371}" cxnId="{66BF11A3-37B1-4943-A8F6-AF5D9E335BB2}" type="parTrans">
      <dgm:prSet/>
      <dgm:spPr/>
      <dgm:t>
        <a:bodyPr/>
        <a:lstStyle/>
        <a:p>
          <a:endParaRPr lang="ru-RU"/>
        </a:p>
      </dgm:t>
    </dgm:pt>
    <dgm:pt modelId="{524852FF-7C3B-42B2-B1C0-6674BBF71A2E}" cxnId="{66BF11A3-37B1-4943-A8F6-AF5D9E335BB2}" type="sibTrans">
      <dgm:prSet/>
      <dgm:spPr/>
      <dgm:t>
        <a:bodyPr/>
        <a:lstStyle/>
        <a:p>
          <a:endParaRPr lang="ru-RU"/>
        </a:p>
      </dgm:t>
    </dgm:pt>
    <dgm:pt modelId="{AC5383A1-7D71-4E4E-9012-2558C810C445}">
      <dgm:prSet custT="1"/>
      <dgm:spPr/>
      <dgm:t>
        <a:bodyPr/>
        <a:lstStyle/>
        <a:p>
          <a:pPr rtl="0"/>
          <a:r>
            <a:rPr lang="en-US" sz="1400" b="0" i="0" baseline="0" dirty="0" smtClean="0"/>
            <a:t>IDE works on any operating system</a:t>
          </a:r>
          <a:endParaRPr lang="ru-RU" sz="1400" dirty="0"/>
        </a:p>
      </dgm:t>
    </dgm:pt>
    <dgm:pt modelId="{F815A95D-3916-407C-A338-35F8473D39A6}" cxnId="{9A37C193-B5AC-4515-8DBC-063937AF2CFE}" type="parTrans">
      <dgm:prSet/>
      <dgm:spPr/>
      <dgm:t>
        <a:bodyPr/>
        <a:lstStyle/>
        <a:p>
          <a:endParaRPr lang="ru-RU"/>
        </a:p>
      </dgm:t>
    </dgm:pt>
    <dgm:pt modelId="{80A8147D-EBCC-4B99-99B3-516634BE1F77}" cxnId="{9A37C193-B5AC-4515-8DBC-063937AF2CFE}" type="sibTrans">
      <dgm:prSet/>
      <dgm:spPr/>
      <dgm:t>
        <a:bodyPr/>
        <a:lstStyle/>
        <a:p>
          <a:endParaRPr lang="ru-RU"/>
        </a:p>
      </dgm:t>
    </dgm:pt>
    <dgm:pt modelId="{43E06170-AAC8-4BFC-A919-3D5FBF21923F}">
      <dgm:prSet custT="1"/>
      <dgm:spPr/>
      <dgm:t>
        <a:bodyPr/>
        <a:lstStyle/>
        <a:p>
          <a:pPr rtl="0"/>
          <a:r>
            <a:rPr lang="en-US" sz="1600" b="0" i="0" baseline="0" dirty="0" smtClean="0"/>
            <a:t>Open source in software</a:t>
          </a:r>
          <a:endParaRPr lang="ru-RU" sz="1600" dirty="0"/>
        </a:p>
      </dgm:t>
    </dgm:pt>
    <dgm:pt modelId="{86316935-2718-4048-A2F3-EBA19D4124C4}" cxnId="{9D3B3372-EBD7-423F-B3BE-0E831FBBAB51}" type="parTrans">
      <dgm:prSet/>
      <dgm:spPr/>
      <dgm:t>
        <a:bodyPr/>
        <a:lstStyle/>
        <a:p>
          <a:endParaRPr lang="ru-RU"/>
        </a:p>
      </dgm:t>
    </dgm:pt>
    <dgm:pt modelId="{19393080-AF4F-4DBF-B12D-E448981DBB8A}" cxnId="{9D3B3372-EBD7-423F-B3BE-0E831FBBAB51}" type="sibTrans">
      <dgm:prSet/>
      <dgm:spPr/>
      <dgm:t>
        <a:bodyPr/>
        <a:lstStyle/>
        <a:p>
          <a:endParaRPr lang="ru-RU"/>
        </a:p>
      </dgm:t>
    </dgm:pt>
    <dgm:pt modelId="{A38A7E02-03E1-41AC-8302-744D3BD05571}">
      <dgm:prSet custT="1"/>
      <dgm:spPr/>
      <dgm:t>
        <a:bodyPr/>
        <a:lstStyle/>
        <a:p>
          <a:pPr rtl="0"/>
          <a:r>
            <a:rPr lang="en-US" sz="1600" b="0" i="0" baseline="0" dirty="0" smtClean="0"/>
            <a:t>Open source in hardware</a:t>
          </a:r>
          <a:endParaRPr lang="ru-RU" sz="1600" dirty="0"/>
        </a:p>
      </dgm:t>
    </dgm:pt>
    <dgm:pt modelId="{11B51991-DDAF-4614-B2D6-B1DC14CF0A53}" cxnId="{E3FE268E-8B37-49A6-B24E-CB8822D496DD}" type="parTrans">
      <dgm:prSet/>
      <dgm:spPr/>
      <dgm:t>
        <a:bodyPr/>
        <a:lstStyle/>
        <a:p>
          <a:endParaRPr lang="ru-RU"/>
        </a:p>
      </dgm:t>
    </dgm:pt>
    <dgm:pt modelId="{0EFDF037-760E-4771-9370-82187294A249}" cxnId="{E3FE268E-8B37-49A6-B24E-CB8822D496DD}" type="sibTrans">
      <dgm:prSet/>
      <dgm:spPr/>
      <dgm:t>
        <a:bodyPr/>
        <a:lstStyle/>
        <a:p>
          <a:endParaRPr lang="ru-RU"/>
        </a:p>
      </dgm:t>
    </dgm:pt>
    <dgm:pt modelId="{A8D87833-6CFD-4EA1-A987-097992FE388B}" type="pres">
      <dgm:prSet presAssocID="{A7CFC175-DFBC-4197-981F-306CF08249CD}" presName="Name0" presStyleCnt="0">
        <dgm:presLayoutVars>
          <dgm:chPref val="3"/>
          <dgm:dir/>
          <dgm:animLvl val="lvl"/>
          <dgm:resizeHandles/>
        </dgm:presLayoutVars>
      </dgm:prSet>
      <dgm:spPr/>
      <dgm:t>
        <a:bodyPr/>
        <a:lstStyle/>
        <a:p>
          <a:endParaRPr lang="ru-RU"/>
        </a:p>
      </dgm:t>
    </dgm:pt>
    <dgm:pt modelId="{971D55EB-07B0-48E8-9BA6-579CBED3AACA}" type="pres">
      <dgm:prSet presAssocID="{A2AC8686-1B44-43FA-A6C9-BC4DA2C2FFD0}" presName="horFlow" presStyleCnt="0"/>
      <dgm:spPr/>
    </dgm:pt>
    <dgm:pt modelId="{62FEFD02-254D-46EB-8648-D2D6CD90D9E6}" type="pres">
      <dgm:prSet presAssocID="{A2AC8686-1B44-43FA-A6C9-BC4DA2C2FFD0}" presName="bigChev" presStyleLbl="node1" presStyleIdx="0" presStyleCnt="7"/>
      <dgm:spPr/>
      <dgm:t>
        <a:bodyPr/>
        <a:lstStyle/>
        <a:p>
          <a:endParaRPr lang="ru-RU"/>
        </a:p>
      </dgm:t>
    </dgm:pt>
    <dgm:pt modelId="{E25277B2-C070-4F14-BBEF-42E140071F1C}" type="pres">
      <dgm:prSet presAssocID="{A2AC8686-1B44-43FA-A6C9-BC4DA2C2FFD0}" presName="vSp" presStyleCnt="0"/>
      <dgm:spPr/>
    </dgm:pt>
    <dgm:pt modelId="{B8B34F6E-602B-4461-83D1-247A0FD65A84}" type="pres">
      <dgm:prSet presAssocID="{B1DD81F8-0528-415B-BAED-2437925B1F77}" presName="horFlow" presStyleCnt="0"/>
      <dgm:spPr/>
    </dgm:pt>
    <dgm:pt modelId="{09283E42-2267-441A-ABAD-C825BC90497C}" type="pres">
      <dgm:prSet presAssocID="{B1DD81F8-0528-415B-BAED-2437925B1F77}" presName="bigChev" presStyleLbl="node1" presStyleIdx="1" presStyleCnt="7"/>
      <dgm:spPr/>
      <dgm:t>
        <a:bodyPr/>
        <a:lstStyle/>
        <a:p>
          <a:endParaRPr lang="ru-RU"/>
        </a:p>
      </dgm:t>
    </dgm:pt>
    <dgm:pt modelId="{F636A13F-4FC3-4D9B-85CD-984BE212F343}" type="pres">
      <dgm:prSet presAssocID="{B1DD81F8-0528-415B-BAED-2437925B1F77}" presName="vSp" presStyleCnt="0"/>
      <dgm:spPr/>
    </dgm:pt>
    <dgm:pt modelId="{885F3F50-A877-4A46-A93E-B16A7A098F21}" type="pres">
      <dgm:prSet presAssocID="{C1AEDD23-CE0E-412F-BF2F-ACC46478990C}" presName="horFlow" presStyleCnt="0"/>
      <dgm:spPr/>
    </dgm:pt>
    <dgm:pt modelId="{A8469428-3678-41C2-8EB8-84C2CA8D2094}" type="pres">
      <dgm:prSet presAssocID="{C1AEDD23-CE0E-412F-BF2F-ACC46478990C}" presName="bigChev" presStyleLbl="node1" presStyleIdx="2" presStyleCnt="7"/>
      <dgm:spPr/>
      <dgm:t>
        <a:bodyPr/>
        <a:lstStyle/>
        <a:p>
          <a:endParaRPr lang="ru-RU"/>
        </a:p>
      </dgm:t>
    </dgm:pt>
    <dgm:pt modelId="{23EAEE40-13D6-407D-809F-DB07C0C3CCD3}" type="pres">
      <dgm:prSet presAssocID="{C1AEDD23-CE0E-412F-BF2F-ACC46478990C}" presName="vSp" presStyleCnt="0"/>
      <dgm:spPr/>
    </dgm:pt>
    <dgm:pt modelId="{7EEA3A2E-0B59-4F59-96D2-4E04DEBC18EA}" type="pres">
      <dgm:prSet presAssocID="{375D386A-4D32-4221-8435-82C01126857D}" presName="horFlow" presStyleCnt="0"/>
      <dgm:spPr/>
    </dgm:pt>
    <dgm:pt modelId="{4E7C3BDA-C58B-4E38-B8A1-2991DD6E4C0D}" type="pres">
      <dgm:prSet presAssocID="{375D386A-4D32-4221-8435-82C01126857D}" presName="bigChev" presStyleLbl="node1" presStyleIdx="3" presStyleCnt="7"/>
      <dgm:spPr/>
      <dgm:t>
        <a:bodyPr/>
        <a:lstStyle/>
        <a:p>
          <a:endParaRPr lang="ru-RU"/>
        </a:p>
      </dgm:t>
    </dgm:pt>
    <dgm:pt modelId="{E4063439-B565-4269-8127-F902EB62A469}" type="pres">
      <dgm:prSet presAssocID="{375D386A-4D32-4221-8435-82C01126857D}" presName="vSp" presStyleCnt="0"/>
      <dgm:spPr/>
    </dgm:pt>
    <dgm:pt modelId="{027941F8-9D21-4567-B6D2-5256A3D8FD99}" type="pres">
      <dgm:prSet presAssocID="{AC5383A1-7D71-4E4E-9012-2558C810C445}" presName="horFlow" presStyleCnt="0"/>
      <dgm:spPr/>
    </dgm:pt>
    <dgm:pt modelId="{4919FE1F-D5C2-4EFA-BD2B-7BC45BDB638F}" type="pres">
      <dgm:prSet presAssocID="{AC5383A1-7D71-4E4E-9012-2558C810C445}" presName="bigChev" presStyleLbl="node1" presStyleIdx="4" presStyleCnt="7"/>
      <dgm:spPr/>
      <dgm:t>
        <a:bodyPr/>
        <a:lstStyle/>
        <a:p>
          <a:endParaRPr lang="ru-RU"/>
        </a:p>
      </dgm:t>
    </dgm:pt>
    <dgm:pt modelId="{F51EF43A-4F5B-46BE-AD95-FD134CF3925D}" type="pres">
      <dgm:prSet presAssocID="{AC5383A1-7D71-4E4E-9012-2558C810C445}" presName="vSp" presStyleCnt="0"/>
      <dgm:spPr/>
    </dgm:pt>
    <dgm:pt modelId="{4F961BE3-C8A0-4F91-A967-4220E176F149}" type="pres">
      <dgm:prSet presAssocID="{43E06170-AAC8-4BFC-A919-3D5FBF21923F}" presName="horFlow" presStyleCnt="0"/>
      <dgm:spPr/>
    </dgm:pt>
    <dgm:pt modelId="{123C3C80-47BE-4923-B22C-BD828A4ACA50}" type="pres">
      <dgm:prSet presAssocID="{43E06170-AAC8-4BFC-A919-3D5FBF21923F}" presName="bigChev" presStyleLbl="node1" presStyleIdx="5" presStyleCnt="7"/>
      <dgm:spPr/>
      <dgm:t>
        <a:bodyPr/>
        <a:lstStyle/>
        <a:p>
          <a:endParaRPr lang="ru-RU"/>
        </a:p>
      </dgm:t>
    </dgm:pt>
    <dgm:pt modelId="{E640C536-8877-4AAD-A1B2-17AA6845DA8E}" type="pres">
      <dgm:prSet presAssocID="{43E06170-AAC8-4BFC-A919-3D5FBF21923F}" presName="vSp" presStyleCnt="0"/>
      <dgm:spPr/>
    </dgm:pt>
    <dgm:pt modelId="{B7EB3A1F-2890-4F64-AB01-2D0446320029}" type="pres">
      <dgm:prSet presAssocID="{A38A7E02-03E1-41AC-8302-744D3BD05571}" presName="horFlow" presStyleCnt="0"/>
      <dgm:spPr/>
    </dgm:pt>
    <dgm:pt modelId="{D6DF5136-2511-4B18-96E7-925401838BEB}" type="pres">
      <dgm:prSet presAssocID="{A38A7E02-03E1-41AC-8302-744D3BD05571}" presName="bigChev" presStyleLbl="node1" presStyleIdx="6" presStyleCnt="7"/>
      <dgm:spPr/>
      <dgm:t>
        <a:bodyPr/>
        <a:lstStyle/>
        <a:p>
          <a:endParaRPr lang="ru-RU"/>
        </a:p>
      </dgm:t>
    </dgm:pt>
  </dgm:ptLst>
  <dgm:cxnLst>
    <dgm:cxn modelId="{24A1867F-552A-4609-B51E-81B377A90738}" type="presOf" srcId="{A2AC8686-1B44-43FA-A6C9-BC4DA2C2FFD0}" destId="{62FEFD02-254D-46EB-8648-D2D6CD90D9E6}" srcOrd="0" destOrd="0" presId="urn:microsoft.com/office/officeart/2005/8/layout/lProcess3"/>
    <dgm:cxn modelId="{C900E660-CBF9-4D8F-89F0-8BCC388181A9}" srcId="{A7CFC175-DFBC-4197-981F-306CF08249CD}" destId="{B1DD81F8-0528-415B-BAED-2437925B1F77}" srcOrd="1" destOrd="0" parTransId="{641CA59C-D694-4352-B628-8B3672BEDBD9}" sibTransId="{03E279E5-5706-4EFD-B2FF-7EF77993A324}"/>
    <dgm:cxn modelId="{1000DDEE-0A6E-443C-B73D-DE6E8AB7C3C5}" type="presOf" srcId="{A38A7E02-03E1-41AC-8302-744D3BD05571}" destId="{D6DF5136-2511-4B18-96E7-925401838BEB}" srcOrd="0" destOrd="0" presId="urn:microsoft.com/office/officeart/2005/8/layout/lProcess3"/>
    <dgm:cxn modelId="{21338E91-9510-48A6-9E94-760598341F53}" type="presOf" srcId="{B1DD81F8-0528-415B-BAED-2437925B1F77}" destId="{09283E42-2267-441A-ABAD-C825BC90497C}" srcOrd="0" destOrd="0" presId="urn:microsoft.com/office/officeart/2005/8/layout/lProcess3"/>
    <dgm:cxn modelId="{72A958DC-B676-4FF3-901A-E5CB1B4BA904}" type="presOf" srcId="{AC5383A1-7D71-4E4E-9012-2558C810C445}" destId="{4919FE1F-D5C2-4EFA-BD2B-7BC45BDB638F}" srcOrd="0" destOrd="0" presId="urn:microsoft.com/office/officeart/2005/8/layout/lProcess3"/>
    <dgm:cxn modelId="{2C0BB837-D380-4851-B6D4-4C06456ABA16}" type="presOf" srcId="{A7CFC175-DFBC-4197-981F-306CF08249CD}" destId="{A8D87833-6CFD-4EA1-A987-097992FE388B}" srcOrd="0" destOrd="0" presId="urn:microsoft.com/office/officeart/2005/8/layout/lProcess3"/>
    <dgm:cxn modelId="{9D3B3372-EBD7-423F-B3BE-0E831FBBAB51}" srcId="{A7CFC175-DFBC-4197-981F-306CF08249CD}" destId="{43E06170-AAC8-4BFC-A919-3D5FBF21923F}" srcOrd="5" destOrd="0" parTransId="{86316935-2718-4048-A2F3-EBA19D4124C4}" sibTransId="{19393080-AF4F-4DBF-B12D-E448981DBB8A}"/>
    <dgm:cxn modelId="{C0090A52-1345-4A0E-BF17-0A17F3A73627}" srcId="{A7CFC175-DFBC-4197-981F-306CF08249CD}" destId="{A2AC8686-1B44-43FA-A6C9-BC4DA2C2FFD0}" srcOrd="0" destOrd="0" parTransId="{09C05FFA-D09B-46D2-ACC4-E796BB335B34}" sibTransId="{078FB18C-A735-4A3D-AB18-898BB5E67951}"/>
    <dgm:cxn modelId="{1D27C61B-31A2-40A4-9FBA-2E57877C8CB4}" type="presOf" srcId="{C1AEDD23-CE0E-412F-BF2F-ACC46478990C}" destId="{A8469428-3678-41C2-8EB8-84C2CA8D2094}" srcOrd="0" destOrd="0" presId="urn:microsoft.com/office/officeart/2005/8/layout/lProcess3"/>
    <dgm:cxn modelId="{66BF11A3-37B1-4943-A8F6-AF5D9E335BB2}" srcId="{A7CFC175-DFBC-4197-981F-306CF08249CD}" destId="{375D386A-4D32-4221-8435-82C01126857D}" srcOrd="3" destOrd="0" parTransId="{34CEC923-374B-4F83-B283-5C2925DAB371}" sibTransId="{524852FF-7C3B-42B2-B1C0-6674BBF71A2E}"/>
    <dgm:cxn modelId="{5F8F5B93-4EAB-4731-97C6-5D24FFD20764}" type="presOf" srcId="{375D386A-4D32-4221-8435-82C01126857D}" destId="{4E7C3BDA-C58B-4E38-B8A1-2991DD6E4C0D}" srcOrd="0" destOrd="0" presId="urn:microsoft.com/office/officeart/2005/8/layout/lProcess3"/>
    <dgm:cxn modelId="{B41CC8D9-06B4-4968-BDF0-53184B591576}" type="presOf" srcId="{43E06170-AAC8-4BFC-A919-3D5FBF21923F}" destId="{123C3C80-47BE-4923-B22C-BD828A4ACA50}" srcOrd="0" destOrd="0" presId="urn:microsoft.com/office/officeart/2005/8/layout/lProcess3"/>
    <dgm:cxn modelId="{EA0CBCAF-D7C9-4959-8D24-4275DFFA3F6A}" srcId="{A7CFC175-DFBC-4197-981F-306CF08249CD}" destId="{C1AEDD23-CE0E-412F-BF2F-ACC46478990C}" srcOrd="2" destOrd="0" parTransId="{8C69B447-EF55-4E9A-9EF6-24C87C17185E}" sibTransId="{92ADBE9B-2DCB-4E6D-9220-35F68E7002E5}"/>
    <dgm:cxn modelId="{9A37C193-B5AC-4515-8DBC-063937AF2CFE}" srcId="{A7CFC175-DFBC-4197-981F-306CF08249CD}" destId="{AC5383A1-7D71-4E4E-9012-2558C810C445}" srcOrd="4" destOrd="0" parTransId="{F815A95D-3916-407C-A338-35F8473D39A6}" sibTransId="{80A8147D-EBCC-4B99-99B3-516634BE1F77}"/>
    <dgm:cxn modelId="{E3FE268E-8B37-49A6-B24E-CB8822D496DD}" srcId="{A7CFC175-DFBC-4197-981F-306CF08249CD}" destId="{A38A7E02-03E1-41AC-8302-744D3BD05571}" srcOrd="6" destOrd="0" parTransId="{11B51991-DDAF-4614-B2D6-B1DC14CF0A53}" sibTransId="{0EFDF037-760E-4771-9370-82187294A249}"/>
    <dgm:cxn modelId="{17DE8DC3-0CB6-4BB4-BEC9-BDDFCE7D54B0}" type="presParOf" srcId="{A8D87833-6CFD-4EA1-A987-097992FE388B}" destId="{971D55EB-07B0-48E8-9BA6-579CBED3AACA}" srcOrd="0" destOrd="0" presId="urn:microsoft.com/office/officeart/2005/8/layout/lProcess3"/>
    <dgm:cxn modelId="{5D77192B-1CA1-46D6-A3A0-195A94896D6E}" type="presParOf" srcId="{971D55EB-07B0-48E8-9BA6-579CBED3AACA}" destId="{62FEFD02-254D-46EB-8648-D2D6CD90D9E6}" srcOrd="0" destOrd="0" presId="urn:microsoft.com/office/officeart/2005/8/layout/lProcess3"/>
    <dgm:cxn modelId="{29443925-2906-4D54-92B2-D3EA5375CA1D}" type="presParOf" srcId="{A8D87833-6CFD-4EA1-A987-097992FE388B}" destId="{E25277B2-C070-4F14-BBEF-42E140071F1C}" srcOrd="1" destOrd="0" presId="urn:microsoft.com/office/officeart/2005/8/layout/lProcess3"/>
    <dgm:cxn modelId="{89427823-44CF-4B6F-81C3-8BBDFE7B2AAE}" type="presParOf" srcId="{A8D87833-6CFD-4EA1-A987-097992FE388B}" destId="{B8B34F6E-602B-4461-83D1-247A0FD65A84}" srcOrd="2" destOrd="0" presId="urn:microsoft.com/office/officeart/2005/8/layout/lProcess3"/>
    <dgm:cxn modelId="{08E8AD5F-C5A5-487C-B7EC-5FB0AA89D45F}" type="presParOf" srcId="{B8B34F6E-602B-4461-83D1-247A0FD65A84}" destId="{09283E42-2267-441A-ABAD-C825BC90497C}" srcOrd="0" destOrd="0" presId="urn:microsoft.com/office/officeart/2005/8/layout/lProcess3"/>
    <dgm:cxn modelId="{D5BF6F86-5695-442A-A54E-B507494B1354}" type="presParOf" srcId="{A8D87833-6CFD-4EA1-A987-097992FE388B}" destId="{F636A13F-4FC3-4D9B-85CD-984BE212F343}" srcOrd="3" destOrd="0" presId="urn:microsoft.com/office/officeart/2005/8/layout/lProcess3"/>
    <dgm:cxn modelId="{8CE6AF59-517A-44FD-9BCA-4C0585C43206}" type="presParOf" srcId="{A8D87833-6CFD-4EA1-A987-097992FE388B}" destId="{885F3F50-A877-4A46-A93E-B16A7A098F21}" srcOrd="4" destOrd="0" presId="urn:microsoft.com/office/officeart/2005/8/layout/lProcess3"/>
    <dgm:cxn modelId="{0B6B45E4-AF70-4D94-ACCA-22A7B0E39227}" type="presParOf" srcId="{885F3F50-A877-4A46-A93E-B16A7A098F21}" destId="{A8469428-3678-41C2-8EB8-84C2CA8D2094}" srcOrd="0" destOrd="0" presId="urn:microsoft.com/office/officeart/2005/8/layout/lProcess3"/>
    <dgm:cxn modelId="{9CC2C0D2-8EE1-4991-B879-BE0B1876F5BF}" type="presParOf" srcId="{A8D87833-6CFD-4EA1-A987-097992FE388B}" destId="{23EAEE40-13D6-407D-809F-DB07C0C3CCD3}" srcOrd="5" destOrd="0" presId="urn:microsoft.com/office/officeart/2005/8/layout/lProcess3"/>
    <dgm:cxn modelId="{0EF7A75C-1E83-4959-A712-673D75685EAF}" type="presParOf" srcId="{A8D87833-6CFD-4EA1-A987-097992FE388B}" destId="{7EEA3A2E-0B59-4F59-96D2-4E04DEBC18EA}" srcOrd="6" destOrd="0" presId="urn:microsoft.com/office/officeart/2005/8/layout/lProcess3"/>
    <dgm:cxn modelId="{6CBDA7B2-39B6-4CEE-86BF-40C6AD808D39}" type="presParOf" srcId="{7EEA3A2E-0B59-4F59-96D2-4E04DEBC18EA}" destId="{4E7C3BDA-C58B-4E38-B8A1-2991DD6E4C0D}" srcOrd="0" destOrd="0" presId="urn:microsoft.com/office/officeart/2005/8/layout/lProcess3"/>
    <dgm:cxn modelId="{19BF1FD6-7AAD-4ED5-A91D-23EBFEEAB40B}" type="presParOf" srcId="{A8D87833-6CFD-4EA1-A987-097992FE388B}" destId="{E4063439-B565-4269-8127-F902EB62A469}" srcOrd="7" destOrd="0" presId="urn:microsoft.com/office/officeart/2005/8/layout/lProcess3"/>
    <dgm:cxn modelId="{28EF82EA-44CC-4B8E-BD44-84090C80980F}" type="presParOf" srcId="{A8D87833-6CFD-4EA1-A987-097992FE388B}" destId="{027941F8-9D21-4567-B6D2-5256A3D8FD99}" srcOrd="8" destOrd="0" presId="urn:microsoft.com/office/officeart/2005/8/layout/lProcess3"/>
    <dgm:cxn modelId="{14FB2712-A6C0-4E54-8BBF-BAA5727BDEF8}" type="presParOf" srcId="{027941F8-9D21-4567-B6D2-5256A3D8FD99}" destId="{4919FE1F-D5C2-4EFA-BD2B-7BC45BDB638F}" srcOrd="0" destOrd="0" presId="urn:microsoft.com/office/officeart/2005/8/layout/lProcess3"/>
    <dgm:cxn modelId="{9C70507B-105E-4579-B608-7DD3717FE1BF}" type="presParOf" srcId="{A8D87833-6CFD-4EA1-A987-097992FE388B}" destId="{F51EF43A-4F5B-46BE-AD95-FD134CF3925D}" srcOrd="9" destOrd="0" presId="urn:microsoft.com/office/officeart/2005/8/layout/lProcess3"/>
    <dgm:cxn modelId="{49CE41AA-F4FC-49EE-ABFE-C9D3CAD95C6E}" type="presParOf" srcId="{A8D87833-6CFD-4EA1-A987-097992FE388B}" destId="{4F961BE3-C8A0-4F91-A967-4220E176F149}" srcOrd="10" destOrd="0" presId="urn:microsoft.com/office/officeart/2005/8/layout/lProcess3"/>
    <dgm:cxn modelId="{374E16DD-401E-41FD-8CC0-F50B4FD6FEDA}" type="presParOf" srcId="{4F961BE3-C8A0-4F91-A967-4220E176F149}" destId="{123C3C80-47BE-4923-B22C-BD828A4ACA50}" srcOrd="0" destOrd="0" presId="urn:microsoft.com/office/officeart/2005/8/layout/lProcess3"/>
    <dgm:cxn modelId="{4A0090EB-01B9-4CE5-B60C-779CA7E547CB}" type="presParOf" srcId="{A8D87833-6CFD-4EA1-A987-097992FE388B}" destId="{E640C536-8877-4AAD-A1B2-17AA6845DA8E}" srcOrd="11" destOrd="0" presId="urn:microsoft.com/office/officeart/2005/8/layout/lProcess3"/>
    <dgm:cxn modelId="{183229C5-49B7-41B5-91EE-9101A0F106FD}" type="presParOf" srcId="{A8D87833-6CFD-4EA1-A987-097992FE388B}" destId="{B7EB3A1F-2890-4F64-AB01-2D0446320029}" srcOrd="12" destOrd="0" presId="urn:microsoft.com/office/officeart/2005/8/layout/lProcess3"/>
    <dgm:cxn modelId="{D3B9833D-EA12-458C-9425-3FA9634DB0CA}" type="presParOf" srcId="{B7EB3A1F-2890-4F64-AB01-2D0446320029}" destId="{D6DF5136-2511-4B18-96E7-925401838BEB}" srcOrd="0" destOrd="0" presId="urn:microsoft.com/office/officeart/2005/8/layout/lProcess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659D418-E88C-4DB3-9539-87253CB0870F}" type="doc">
      <dgm:prSet loTypeId="urn:microsoft.com/office/officeart/2005/8/layout/venn1" loCatId="relationship" qsTypeId="urn:microsoft.com/office/officeart/2005/8/quickstyle/simple1" qsCatId="simple" csTypeId="urn:microsoft.com/office/officeart/2005/8/colors/colorful4" csCatId="colorful"/>
      <dgm:spPr/>
      <dgm:t>
        <a:bodyPr/>
        <a:lstStyle/>
        <a:p>
          <a:endParaRPr lang="ru-RU"/>
        </a:p>
      </dgm:t>
    </dgm:pt>
    <dgm:pt modelId="{ED654894-8B49-44DB-8BF7-6309A85AB273}">
      <dgm:prSet/>
      <dgm:spPr/>
      <dgm:t>
        <a:bodyPr/>
        <a:lstStyle/>
        <a:p>
          <a:pPr rtl="0"/>
          <a:r>
            <a:rPr lang="en-US" smtClean="0"/>
            <a:t>Environment: prevents plants' pollution</a:t>
          </a:r>
          <a:endParaRPr lang="ru-RU"/>
        </a:p>
      </dgm:t>
    </dgm:pt>
    <dgm:pt modelId="{A757168B-AB67-401D-9C6A-0DFC2D39E7F9}" cxnId="{246C32F5-C0CC-4CB5-ADE8-9C5B59BD0AC2}" type="parTrans">
      <dgm:prSet/>
      <dgm:spPr/>
      <dgm:t>
        <a:bodyPr/>
        <a:lstStyle/>
        <a:p>
          <a:endParaRPr lang="ru-RU"/>
        </a:p>
      </dgm:t>
    </dgm:pt>
    <dgm:pt modelId="{D56D308C-5359-4143-8392-9AA93BBFBBEC}" cxnId="{246C32F5-C0CC-4CB5-ADE8-9C5B59BD0AC2}" type="sibTrans">
      <dgm:prSet/>
      <dgm:spPr/>
      <dgm:t>
        <a:bodyPr/>
        <a:lstStyle/>
        <a:p>
          <a:endParaRPr lang="ru-RU"/>
        </a:p>
      </dgm:t>
    </dgm:pt>
    <dgm:pt modelId="{B2D36FFE-8B3C-4D6B-B326-437BC813A44D}">
      <dgm:prSet/>
      <dgm:spPr/>
      <dgm:t>
        <a:bodyPr/>
        <a:lstStyle/>
        <a:p>
          <a:pPr rtl="0"/>
          <a:r>
            <a:rPr lang="en-US" smtClean="0"/>
            <a:t>Education: Teachers can provide demonstration of practical work in classes for pupils as a “lesson objective”</a:t>
          </a:r>
          <a:endParaRPr lang="ru-RU"/>
        </a:p>
      </dgm:t>
    </dgm:pt>
    <dgm:pt modelId="{FB111196-DA98-4359-A613-19863AFD0851}" cxnId="{9C58B66A-5ECE-47A8-844E-CD4AE08C2632}" type="parTrans">
      <dgm:prSet/>
      <dgm:spPr/>
      <dgm:t>
        <a:bodyPr/>
        <a:lstStyle/>
        <a:p>
          <a:endParaRPr lang="ru-RU"/>
        </a:p>
      </dgm:t>
    </dgm:pt>
    <dgm:pt modelId="{A02A86A9-05A9-42BF-8155-C752C7DD4200}" cxnId="{9C58B66A-5ECE-47A8-844E-CD4AE08C2632}" type="sibTrans">
      <dgm:prSet/>
      <dgm:spPr/>
      <dgm:t>
        <a:bodyPr/>
        <a:lstStyle/>
        <a:p>
          <a:endParaRPr lang="ru-RU"/>
        </a:p>
      </dgm:t>
    </dgm:pt>
    <dgm:pt modelId="{756BA81A-21C3-45C4-8161-7698105C922F}">
      <dgm:prSet/>
      <dgm:spPr/>
      <dgm:t>
        <a:bodyPr/>
        <a:lstStyle/>
        <a:p>
          <a:pPr rtl="0"/>
          <a:r>
            <a:rPr lang="en-US" smtClean="0"/>
            <a:t>Investigation: Allows for scientists to economize their time during their research work</a:t>
          </a:r>
          <a:endParaRPr lang="ru-RU"/>
        </a:p>
      </dgm:t>
    </dgm:pt>
    <dgm:pt modelId="{FB35C212-577D-4917-8C3B-27CA7A53E254}" cxnId="{EAF7F4B1-1870-4CBA-BF45-60CBA893363A}" type="parTrans">
      <dgm:prSet/>
      <dgm:spPr/>
      <dgm:t>
        <a:bodyPr/>
        <a:lstStyle/>
        <a:p>
          <a:endParaRPr lang="ru-RU"/>
        </a:p>
      </dgm:t>
    </dgm:pt>
    <dgm:pt modelId="{AA9EFF30-87AA-4815-92D1-505BE651EC16}" cxnId="{EAF7F4B1-1870-4CBA-BF45-60CBA893363A}" type="sibTrans">
      <dgm:prSet/>
      <dgm:spPr/>
      <dgm:t>
        <a:bodyPr/>
        <a:lstStyle/>
        <a:p>
          <a:endParaRPr lang="ru-RU"/>
        </a:p>
      </dgm:t>
    </dgm:pt>
    <dgm:pt modelId="{1B84E15C-74AD-4D24-8ECC-38DDD6633298}">
      <dgm:prSet/>
      <dgm:spPr/>
      <dgm:t>
        <a:bodyPr/>
        <a:lstStyle/>
        <a:p>
          <a:pPr rtl="0"/>
          <a:r>
            <a:rPr lang="en-US" smtClean="0"/>
            <a:t>Economy: Own Product of Kazakhstan</a:t>
          </a:r>
          <a:endParaRPr lang="ru-RU"/>
        </a:p>
      </dgm:t>
    </dgm:pt>
    <dgm:pt modelId="{0B275BA8-34E1-4C8D-8EA1-9CB339B429FE}" cxnId="{19FFA306-71B6-49C4-8382-B2F4CC9F543F}" type="parTrans">
      <dgm:prSet/>
      <dgm:spPr/>
      <dgm:t>
        <a:bodyPr/>
        <a:lstStyle/>
        <a:p>
          <a:endParaRPr lang="ru-RU"/>
        </a:p>
      </dgm:t>
    </dgm:pt>
    <dgm:pt modelId="{AC5E2378-3D86-4FDF-9641-A8B9D72A8557}" cxnId="{19FFA306-71B6-49C4-8382-B2F4CC9F543F}" type="sibTrans">
      <dgm:prSet/>
      <dgm:spPr/>
      <dgm:t>
        <a:bodyPr/>
        <a:lstStyle/>
        <a:p>
          <a:endParaRPr lang="ru-RU"/>
        </a:p>
      </dgm:t>
    </dgm:pt>
    <dgm:pt modelId="{C7AE8AD2-0A20-4E35-9EDD-A151A54BF17A}" type="pres">
      <dgm:prSet presAssocID="{A659D418-E88C-4DB3-9539-87253CB0870F}" presName="compositeShape" presStyleCnt="0">
        <dgm:presLayoutVars>
          <dgm:chMax val="7"/>
          <dgm:dir/>
          <dgm:resizeHandles val="exact"/>
        </dgm:presLayoutVars>
      </dgm:prSet>
      <dgm:spPr/>
      <dgm:t>
        <a:bodyPr/>
        <a:lstStyle/>
        <a:p>
          <a:endParaRPr lang="ru-RU"/>
        </a:p>
      </dgm:t>
    </dgm:pt>
    <dgm:pt modelId="{176EF7A0-6314-4A0B-B8D5-6376E96D58F3}" type="pres">
      <dgm:prSet presAssocID="{ED654894-8B49-44DB-8BF7-6309A85AB273}" presName="circ1" presStyleLbl="vennNode1" presStyleIdx="0" presStyleCnt="4"/>
      <dgm:spPr/>
      <dgm:t>
        <a:bodyPr/>
        <a:lstStyle/>
        <a:p>
          <a:endParaRPr lang="ru-RU"/>
        </a:p>
      </dgm:t>
    </dgm:pt>
    <dgm:pt modelId="{658A586A-6127-4F70-A427-208566064AF7}" type="pres">
      <dgm:prSet presAssocID="{ED654894-8B49-44DB-8BF7-6309A85AB273}" presName="circ1Tx" presStyleLbl="revTx" presStyleIdx="0" presStyleCnt="0">
        <dgm:presLayoutVars>
          <dgm:chMax val="0"/>
          <dgm:chPref val="0"/>
          <dgm:bulletEnabled val="1"/>
        </dgm:presLayoutVars>
      </dgm:prSet>
      <dgm:spPr/>
      <dgm:t>
        <a:bodyPr/>
        <a:lstStyle/>
        <a:p>
          <a:endParaRPr lang="ru-RU"/>
        </a:p>
      </dgm:t>
    </dgm:pt>
    <dgm:pt modelId="{A61E7F09-DE70-440B-9DFF-8254FBEA59B2}" type="pres">
      <dgm:prSet presAssocID="{B2D36FFE-8B3C-4D6B-B326-437BC813A44D}" presName="circ2" presStyleLbl="vennNode1" presStyleIdx="1" presStyleCnt="4"/>
      <dgm:spPr/>
      <dgm:t>
        <a:bodyPr/>
        <a:lstStyle/>
        <a:p>
          <a:endParaRPr lang="ru-RU"/>
        </a:p>
      </dgm:t>
    </dgm:pt>
    <dgm:pt modelId="{C3BF31FA-5AF2-400A-ACE4-4F335A385BA8}" type="pres">
      <dgm:prSet presAssocID="{B2D36FFE-8B3C-4D6B-B326-437BC813A44D}" presName="circ2Tx" presStyleLbl="revTx" presStyleIdx="0" presStyleCnt="0">
        <dgm:presLayoutVars>
          <dgm:chMax val="0"/>
          <dgm:chPref val="0"/>
          <dgm:bulletEnabled val="1"/>
        </dgm:presLayoutVars>
      </dgm:prSet>
      <dgm:spPr/>
      <dgm:t>
        <a:bodyPr/>
        <a:lstStyle/>
        <a:p>
          <a:endParaRPr lang="ru-RU"/>
        </a:p>
      </dgm:t>
    </dgm:pt>
    <dgm:pt modelId="{CEEFD85C-9967-4D17-8638-7F22A3C75314}" type="pres">
      <dgm:prSet presAssocID="{756BA81A-21C3-45C4-8161-7698105C922F}" presName="circ3" presStyleLbl="vennNode1" presStyleIdx="2" presStyleCnt="4"/>
      <dgm:spPr/>
      <dgm:t>
        <a:bodyPr/>
        <a:lstStyle/>
        <a:p>
          <a:endParaRPr lang="ru-RU"/>
        </a:p>
      </dgm:t>
    </dgm:pt>
    <dgm:pt modelId="{AB3D1D95-A1D7-44BC-8773-D9BA5657D8EC}" type="pres">
      <dgm:prSet presAssocID="{756BA81A-21C3-45C4-8161-7698105C922F}" presName="circ3Tx" presStyleLbl="revTx" presStyleIdx="0" presStyleCnt="0">
        <dgm:presLayoutVars>
          <dgm:chMax val="0"/>
          <dgm:chPref val="0"/>
          <dgm:bulletEnabled val="1"/>
        </dgm:presLayoutVars>
      </dgm:prSet>
      <dgm:spPr/>
      <dgm:t>
        <a:bodyPr/>
        <a:lstStyle/>
        <a:p>
          <a:endParaRPr lang="ru-RU"/>
        </a:p>
      </dgm:t>
    </dgm:pt>
    <dgm:pt modelId="{3DC28F91-9F77-4030-BBC6-CD945683B4F8}" type="pres">
      <dgm:prSet presAssocID="{1B84E15C-74AD-4D24-8ECC-38DDD6633298}" presName="circ4" presStyleLbl="vennNode1" presStyleIdx="3" presStyleCnt="4"/>
      <dgm:spPr/>
      <dgm:t>
        <a:bodyPr/>
        <a:lstStyle/>
        <a:p>
          <a:endParaRPr lang="ru-RU"/>
        </a:p>
      </dgm:t>
    </dgm:pt>
    <dgm:pt modelId="{8B945079-600B-4FA0-A5EA-2112E39B8ACD}" type="pres">
      <dgm:prSet presAssocID="{1B84E15C-74AD-4D24-8ECC-38DDD6633298}" presName="circ4Tx" presStyleLbl="revTx" presStyleIdx="0" presStyleCnt="0">
        <dgm:presLayoutVars>
          <dgm:chMax val="0"/>
          <dgm:chPref val="0"/>
          <dgm:bulletEnabled val="1"/>
        </dgm:presLayoutVars>
      </dgm:prSet>
      <dgm:spPr/>
      <dgm:t>
        <a:bodyPr/>
        <a:lstStyle/>
        <a:p>
          <a:endParaRPr lang="ru-RU"/>
        </a:p>
      </dgm:t>
    </dgm:pt>
  </dgm:ptLst>
  <dgm:cxnLst>
    <dgm:cxn modelId="{1121975B-ADF9-4A36-A74A-2364E1DDDAE4}" type="presOf" srcId="{ED654894-8B49-44DB-8BF7-6309A85AB273}" destId="{176EF7A0-6314-4A0B-B8D5-6376E96D58F3}" srcOrd="0" destOrd="0" presId="urn:microsoft.com/office/officeart/2005/8/layout/venn1"/>
    <dgm:cxn modelId="{44C46634-BFBA-4B0B-B8A5-87640990193C}" type="presOf" srcId="{B2D36FFE-8B3C-4D6B-B326-437BC813A44D}" destId="{A61E7F09-DE70-440B-9DFF-8254FBEA59B2}" srcOrd="0" destOrd="0" presId="urn:microsoft.com/office/officeart/2005/8/layout/venn1"/>
    <dgm:cxn modelId="{6643BA69-4E39-4401-9F87-8B80129A6782}" type="presOf" srcId="{B2D36FFE-8B3C-4D6B-B326-437BC813A44D}" destId="{C3BF31FA-5AF2-400A-ACE4-4F335A385BA8}" srcOrd="1" destOrd="0" presId="urn:microsoft.com/office/officeart/2005/8/layout/venn1"/>
    <dgm:cxn modelId="{9C58B66A-5ECE-47A8-844E-CD4AE08C2632}" srcId="{A659D418-E88C-4DB3-9539-87253CB0870F}" destId="{B2D36FFE-8B3C-4D6B-B326-437BC813A44D}" srcOrd="1" destOrd="0" parTransId="{FB111196-DA98-4359-A613-19863AFD0851}" sibTransId="{A02A86A9-05A9-42BF-8155-C752C7DD4200}"/>
    <dgm:cxn modelId="{EAF7F4B1-1870-4CBA-BF45-60CBA893363A}" srcId="{A659D418-E88C-4DB3-9539-87253CB0870F}" destId="{756BA81A-21C3-45C4-8161-7698105C922F}" srcOrd="2" destOrd="0" parTransId="{FB35C212-577D-4917-8C3B-27CA7A53E254}" sibTransId="{AA9EFF30-87AA-4815-92D1-505BE651EC16}"/>
    <dgm:cxn modelId="{E6E31381-B081-4497-A8BE-8778522A34A0}" type="presOf" srcId="{756BA81A-21C3-45C4-8161-7698105C922F}" destId="{CEEFD85C-9967-4D17-8638-7F22A3C75314}" srcOrd="0" destOrd="0" presId="urn:microsoft.com/office/officeart/2005/8/layout/venn1"/>
    <dgm:cxn modelId="{42D28695-7BDD-4FFA-B426-F4ED9BB5633E}" type="presOf" srcId="{A659D418-E88C-4DB3-9539-87253CB0870F}" destId="{C7AE8AD2-0A20-4E35-9EDD-A151A54BF17A}" srcOrd="0" destOrd="0" presId="urn:microsoft.com/office/officeart/2005/8/layout/venn1"/>
    <dgm:cxn modelId="{F04DFEA7-5C71-4F05-BD06-9D57192C25D2}" type="presOf" srcId="{ED654894-8B49-44DB-8BF7-6309A85AB273}" destId="{658A586A-6127-4F70-A427-208566064AF7}" srcOrd="1" destOrd="0" presId="urn:microsoft.com/office/officeart/2005/8/layout/venn1"/>
    <dgm:cxn modelId="{19FFA306-71B6-49C4-8382-B2F4CC9F543F}" srcId="{A659D418-E88C-4DB3-9539-87253CB0870F}" destId="{1B84E15C-74AD-4D24-8ECC-38DDD6633298}" srcOrd="3" destOrd="0" parTransId="{0B275BA8-34E1-4C8D-8EA1-9CB339B429FE}" sibTransId="{AC5E2378-3D86-4FDF-9641-A8B9D72A8557}"/>
    <dgm:cxn modelId="{E06B680C-9062-41F9-A303-197397F21440}" type="presOf" srcId="{1B84E15C-74AD-4D24-8ECC-38DDD6633298}" destId="{8B945079-600B-4FA0-A5EA-2112E39B8ACD}" srcOrd="1" destOrd="0" presId="urn:microsoft.com/office/officeart/2005/8/layout/venn1"/>
    <dgm:cxn modelId="{246C32F5-C0CC-4CB5-ADE8-9C5B59BD0AC2}" srcId="{A659D418-E88C-4DB3-9539-87253CB0870F}" destId="{ED654894-8B49-44DB-8BF7-6309A85AB273}" srcOrd="0" destOrd="0" parTransId="{A757168B-AB67-401D-9C6A-0DFC2D39E7F9}" sibTransId="{D56D308C-5359-4143-8392-9AA93BBFBBEC}"/>
    <dgm:cxn modelId="{53964DCE-D393-4820-8F64-0C886746BA55}" type="presOf" srcId="{756BA81A-21C3-45C4-8161-7698105C922F}" destId="{AB3D1D95-A1D7-44BC-8773-D9BA5657D8EC}" srcOrd="1" destOrd="0" presId="urn:microsoft.com/office/officeart/2005/8/layout/venn1"/>
    <dgm:cxn modelId="{C51CFD47-B4B9-42C4-90AD-8AF47F5964E3}" type="presOf" srcId="{1B84E15C-74AD-4D24-8ECC-38DDD6633298}" destId="{3DC28F91-9F77-4030-BBC6-CD945683B4F8}" srcOrd="0" destOrd="0" presId="urn:microsoft.com/office/officeart/2005/8/layout/venn1"/>
    <dgm:cxn modelId="{A9D56AC8-07C8-448F-B1D0-979A1D4E6E7C}" type="presParOf" srcId="{C7AE8AD2-0A20-4E35-9EDD-A151A54BF17A}" destId="{176EF7A0-6314-4A0B-B8D5-6376E96D58F3}" srcOrd="0" destOrd="0" presId="urn:microsoft.com/office/officeart/2005/8/layout/venn1"/>
    <dgm:cxn modelId="{7B053F08-8F6A-4397-A5F6-DB5512EBEF7B}" type="presParOf" srcId="{C7AE8AD2-0A20-4E35-9EDD-A151A54BF17A}" destId="{658A586A-6127-4F70-A427-208566064AF7}" srcOrd="1" destOrd="0" presId="urn:microsoft.com/office/officeart/2005/8/layout/venn1"/>
    <dgm:cxn modelId="{C0B7827D-1754-450D-8559-190739AD9EF9}" type="presParOf" srcId="{C7AE8AD2-0A20-4E35-9EDD-A151A54BF17A}" destId="{A61E7F09-DE70-440B-9DFF-8254FBEA59B2}" srcOrd="2" destOrd="0" presId="urn:microsoft.com/office/officeart/2005/8/layout/venn1"/>
    <dgm:cxn modelId="{4FE9EB06-FF4B-40D5-B9E2-586405C87AF5}" type="presParOf" srcId="{C7AE8AD2-0A20-4E35-9EDD-A151A54BF17A}" destId="{C3BF31FA-5AF2-400A-ACE4-4F335A385BA8}" srcOrd="3" destOrd="0" presId="urn:microsoft.com/office/officeart/2005/8/layout/venn1"/>
    <dgm:cxn modelId="{3B3CA05E-ED99-4BE5-AF9F-2DD8EBF035D1}" type="presParOf" srcId="{C7AE8AD2-0A20-4E35-9EDD-A151A54BF17A}" destId="{CEEFD85C-9967-4D17-8638-7F22A3C75314}" srcOrd="4" destOrd="0" presId="urn:microsoft.com/office/officeart/2005/8/layout/venn1"/>
    <dgm:cxn modelId="{F0CFCDFB-A81D-4425-8F9A-7C6C6D8A2CA8}" type="presParOf" srcId="{C7AE8AD2-0A20-4E35-9EDD-A151A54BF17A}" destId="{AB3D1D95-A1D7-44BC-8773-D9BA5657D8EC}" srcOrd="5" destOrd="0" presId="urn:microsoft.com/office/officeart/2005/8/layout/venn1"/>
    <dgm:cxn modelId="{B73E811C-8672-41EA-99EC-5DDE81D79A6E}" type="presParOf" srcId="{C7AE8AD2-0A20-4E35-9EDD-A151A54BF17A}" destId="{3DC28F91-9F77-4030-BBC6-CD945683B4F8}" srcOrd="6" destOrd="0" presId="urn:microsoft.com/office/officeart/2005/8/layout/venn1"/>
    <dgm:cxn modelId="{676F0B91-0DA7-4C9B-931C-6A78A2BB865E}" type="presParOf" srcId="{C7AE8AD2-0A20-4E35-9EDD-A151A54BF17A}" destId="{8B945079-600B-4FA0-A5EA-2112E39B8ACD}" srcOrd="7" destOrd="0" presId="urn:microsoft.com/office/officeart/2005/8/layout/venn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0234A65-45C5-4250-9350-5AB9484E0235}" type="doc">
      <dgm:prSet loTypeId="urn:microsoft.com/office/officeart/2005/8/layout/cycle1" loCatId="cycle" qsTypeId="urn:microsoft.com/office/officeart/2005/8/quickstyle/simple1" qsCatId="simple" csTypeId="urn:microsoft.com/office/officeart/2005/8/colors/colorful4" csCatId="colorful" phldr="1"/>
      <dgm:spPr/>
      <dgm:t>
        <a:bodyPr/>
        <a:lstStyle/>
        <a:p>
          <a:endParaRPr lang="ru-RU"/>
        </a:p>
      </dgm:t>
    </dgm:pt>
    <dgm:pt modelId="{869FE5C5-1DB3-472E-9A6E-4649B18F305B}">
      <dgm:prSet/>
      <dgm:spPr/>
      <dgm:t>
        <a:bodyPr/>
        <a:lstStyle/>
        <a:p>
          <a:pPr rtl="0"/>
          <a:r>
            <a:rPr lang="en-US" b="0" i="0" baseline="0" dirty="0" smtClean="0"/>
            <a:t>Internet</a:t>
          </a:r>
          <a:endParaRPr lang="ru-RU" dirty="0"/>
        </a:p>
      </dgm:t>
    </dgm:pt>
    <dgm:pt modelId="{A9532A32-E430-4C25-B0CE-55D7F7559E3D}" cxnId="{5FA5B8AA-648A-44FF-BE3B-1E98A6B4F612}" type="parTrans">
      <dgm:prSet/>
      <dgm:spPr/>
      <dgm:t>
        <a:bodyPr/>
        <a:lstStyle/>
        <a:p>
          <a:endParaRPr lang="ru-RU"/>
        </a:p>
      </dgm:t>
    </dgm:pt>
    <dgm:pt modelId="{EB826832-3A92-48C1-B297-2D20B1557917}" cxnId="{5FA5B8AA-648A-44FF-BE3B-1E98A6B4F612}" type="sibTrans">
      <dgm:prSet/>
      <dgm:spPr/>
      <dgm:t>
        <a:bodyPr/>
        <a:lstStyle/>
        <a:p>
          <a:endParaRPr lang="ru-RU"/>
        </a:p>
      </dgm:t>
    </dgm:pt>
    <dgm:pt modelId="{59C44415-46AF-4976-AB4F-45150D26742E}">
      <dgm:prSet/>
      <dgm:spPr/>
      <dgm:t>
        <a:bodyPr/>
        <a:lstStyle/>
        <a:p>
          <a:pPr rtl="0"/>
          <a:r>
            <a:rPr lang="en-US" b="0" i="0" baseline="0" dirty="0" smtClean="0"/>
            <a:t>Monitoring System of plant pollution</a:t>
          </a:r>
          <a:endParaRPr lang="ru-RU" dirty="0"/>
        </a:p>
      </dgm:t>
    </dgm:pt>
    <dgm:pt modelId="{97102F39-E94F-4B1B-A8B8-841BD1B8085F}" cxnId="{E4437FAA-6556-4B76-9FA8-E254D263F9ED}" type="parTrans">
      <dgm:prSet/>
      <dgm:spPr/>
      <dgm:t>
        <a:bodyPr/>
        <a:lstStyle/>
        <a:p>
          <a:endParaRPr lang="ru-RU"/>
        </a:p>
      </dgm:t>
    </dgm:pt>
    <dgm:pt modelId="{BB5E4EBA-2620-402F-876B-12801C323BB6}" cxnId="{E4437FAA-6556-4B76-9FA8-E254D263F9ED}" type="sibTrans">
      <dgm:prSet/>
      <dgm:spPr/>
      <dgm:t>
        <a:bodyPr/>
        <a:lstStyle/>
        <a:p>
          <a:endParaRPr lang="ru-RU"/>
        </a:p>
      </dgm:t>
    </dgm:pt>
    <dgm:pt modelId="{80C12A02-FDFE-4DD8-A3F7-EBD6115023CA}">
      <dgm:prSet/>
      <dgm:spPr/>
      <dgm:t>
        <a:bodyPr/>
        <a:lstStyle/>
        <a:p>
          <a:r>
            <a:rPr lang="en-US" dirty="0" smtClean="0"/>
            <a:t>Internet</a:t>
          </a:r>
          <a:endParaRPr lang="ru-RU" dirty="0"/>
        </a:p>
      </dgm:t>
    </dgm:pt>
    <dgm:pt modelId="{F087382D-F8E6-4C9F-8345-B9881158AC4F}" cxnId="{E74546DF-60C1-468A-8CAC-7AE42A1F4105}" type="parTrans">
      <dgm:prSet/>
      <dgm:spPr/>
      <dgm:t>
        <a:bodyPr/>
        <a:lstStyle/>
        <a:p>
          <a:endParaRPr lang="ru-RU"/>
        </a:p>
      </dgm:t>
    </dgm:pt>
    <dgm:pt modelId="{E1BAB121-C8D9-422B-9718-C4ED4DDC8E6E}" cxnId="{E74546DF-60C1-468A-8CAC-7AE42A1F4105}" type="sibTrans">
      <dgm:prSet/>
      <dgm:spPr/>
      <dgm:t>
        <a:bodyPr/>
        <a:lstStyle/>
        <a:p>
          <a:endParaRPr lang="ru-RU"/>
        </a:p>
      </dgm:t>
    </dgm:pt>
    <dgm:pt modelId="{5A5F47A8-A246-4BE1-8F0C-0215F8909B6D}">
      <dgm:prSet/>
      <dgm:spPr/>
      <dgm:t>
        <a:bodyPr/>
        <a:lstStyle/>
        <a:p>
          <a:r>
            <a:rPr lang="en-US" dirty="0" smtClean="0"/>
            <a:t>Client</a:t>
          </a:r>
          <a:endParaRPr lang="ru-RU" dirty="0"/>
        </a:p>
      </dgm:t>
    </dgm:pt>
    <dgm:pt modelId="{1EAB1C7A-0BC6-4FE4-B159-310467C0605E}" cxnId="{5328B841-C5CA-4F7A-B297-6E6F92B9B0A6}" type="parTrans">
      <dgm:prSet/>
      <dgm:spPr/>
      <dgm:t>
        <a:bodyPr/>
        <a:lstStyle/>
        <a:p>
          <a:endParaRPr lang="ru-RU"/>
        </a:p>
      </dgm:t>
    </dgm:pt>
    <dgm:pt modelId="{D9F11F2D-393F-4253-96A1-7A8B403142CC}" cxnId="{5328B841-C5CA-4F7A-B297-6E6F92B9B0A6}" type="sibTrans">
      <dgm:prSet/>
      <dgm:spPr/>
      <dgm:t>
        <a:bodyPr/>
        <a:lstStyle/>
        <a:p>
          <a:endParaRPr lang="ru-RU"/>
        </a:p>
      </dgm:t>
    </dgm:pt>
    <dgm:pt modelId="{F0079364-D9B3-4FA9-9732-689A488CE23E}" type="pres">
      <dgm:prSet presAssocID="{90234A65-45C5-4250-9350-5AB9484E0235}" presName="cycle" presStyleCnt="0">
        <dgm:presLayoutVars>
          <dgm:dir/>
          <dgm:resizeHandles val="exact"/>
        </dgm:presLayoutVars>
      </dgm:prSet>
      <dgm:spPr/>
      <dgm:t>
        <a:bodyPr/>
        <a:lstStyle/>
        <a:p>
          <a:endParaRPr lang="ru-RU"/>
        </a:p>
      </dgm:t>
    </dgm:pt>
    <dgm:pt modelId="{BA2BEBCB-417A-4B02-8376-E460D4B7B90A}" type="pres">
      <dgm:prSet presAssocID="{869FE5C5-1DB3-472E-9A6E-4649B18F305B}" presName="dummy" presStyleCnt="0"/>
      <dgm:spPr/>
    </dgm:pt>
    <dgm:pt modelId="{A69963A0-8A39-4126-A51A-D96AEE301753}" type="pres">
      <dgm:prSet presAssocID="{869FE5C5-1DB3-472E-9A6E-4649B18F305B}" presName="node" presStyleLbl="revTx" presStyleIdx="0" presStyleCnt="4">
        <dgm:presLayoutVars>
          <dgm:bulletEnabled val="1"/>
        </dgm:presLayoutVars>
      </dgm:prSet>
      <dgm:spPr/>
      <dgm:t>
        <a:bodyPr/>
        <a:lstStyle/>
        <a:p>
          <a:endParaRPr lang="ru-RU"/>
        </a:p>
      </dgm:t>
    </dgm:pt>
    <dgm:pt modelId="{361D358C-D8B2-458F-9C27-E7F46DBC9243}" type="pres">
      <dgm:prSet presAssocID="{EB826832-3A92-48C1-B297-2D20B1557917}" presName="sibTrans" presStyleLbl="node1" presStyleIdx="0" presStyleCnt="4"/>
      <dgm:spPr/>
      <dgm:t>
        <a:bodyPr/>
        <a:lstStyle/>
        <a:p>
          <a:endParaRPr lang="ru-RU"/>
        </a:p>
      </dgm:t>
    </dgm:pt>
    <dgm:pt modelId="{F54F8FF6-121F-4C55-AC29-C00BCE4846B1}" type="pres">
      <dgm:prSet presAssocID="{59C44415-46AF-4976-AB4F-45150D26742E}" presName="dummy" presStyleCnt="0"/>
      <dgm:spPr/>
    </dgm:pt>
    <dgm:pt modelId="{06134B9E-CD08-4D9A-8801-E457F965A601}" type="pres">
      <dgm:prSet presAssocID="{59C44415-46AF-4976-AB4F-45150D26742E}" presName="node" presStyleLbl="revTx" presStyleIdx="1" presStyleCnt="4">
        <dgm:presLayoutVars>
          <dgm:bulletEnabled val="1"/>
        </dgm:presLayoutVars>
      </dgm:prSet>
      <dgm:spPr/>
      <dgm:t>
        <a:bodyPr/>
        <a:lstStyle/>
        <a:p>
          <a:endParaRPr lang="ru-RU"/>
        </a:p>
      </dgm:t>
    </dgm:pt>
    <dgm:pt modelId="{E37FB8F5-7EF3-49C1-B70C-060ACF362BE2}" type="pres">
      <dgm:prSet presAssocID="{BB5E4EBA-2620-402F-876B-12801C323BB6}" presName="sibTrans" presStyleLbl="node1" presStyleIdx="1" presStyleCnt="4"/>
      <dgm:spPr/>
      <dgm:t>
        <a:bodyPr/>
        <a:lstStyle/>
        <a:p>
          <a:endParaRPr lang="ru-RU"/>
        </a:p>
      </dgm:t>
    </dgm:pt>
    <dgm:pt modelId="{90DDD49C-DF26-47BC-9780-EEF4F0CF1496}" type="pres">
      <dgm:prSet presAssocID="{80C12A02-FDFE-4DD8-A3F7-EBD6115023CA}" presName="dummy" presStyleCnt="0"/>
      <dgm:spPr/>
    </dgm:pt>
    <dgm:pt modelId="{9AC3D53D-C65B-4301-ADD6-06A19DB8D433}" type="pres">
      <dgm:prSet presAssocID="{80C12A02-FDFE-4DD8-A3F7-EBD6115023CA}" presName="node" presStyleLbl="revTx" presStyleIdx="2" presStyleCnt="4">
        <dgm:presLayoutVars>
          <dgm:bulletEnabled val="1"/>
        </dgm:presLayoutVars>
      </dgm:prSet>
      <dgm:spPr/>
      <dgm:t>
        <a:bodyPr/>
        <a:lstStyle/>
        <a:p>
          <a:endParaRPr lang="ru-RU"/>
        </a:p>
      </dgm:t>
    </dgm:pt>
    <dgm:pt modelId="{9AF74D60-AC8D-4FCC-A228-6E0579D8FE3A}" type="pres">
      <dgm:prSet presAssocID="{E1BAB121-C8D9-422B-9718-C4ED4DDC8E6E}" presName="sibTrans" presStyleLbl="node1" presStyleIdx="2" presStyleCnt="4"/>
      <dgm:spPr/>
      <dgm:t>
        <a:bodyPr/>
        <a:lstStyle/>
        <a:p>
          <a:endParaRPr lang="ru-RU"/>
        </a:p>
      </dgm:t>
    </dgm:pt>
    <dgm:pt modelId="{4643A9BB-87D3-4928-9EF7-7D5FB03041A8}" type="pres">
      <dgm:prSet presAssocID="{5A5F47A8-A246-4BE1-8F0C-0215F8909B6D}" presName="dummy" presStyleCnt="0"/>
      <dgm:spPr/>
    </dgm:pt>
    <dgm:pt modelId="{3050F585-2425-4A64-B9DF-71EE7B53A8F8}" type="pres">
      <dgm:prSet presAssocID="{5A5F47A8-A246-4BE1-8F0C-0215F8909B6D}" presName="node" presStyleLbl="revTx" presStyleIdx="3" presStyleCnt="4">
        <dgm:presLayoutVars>
          <dgm:bulletEnabled val="1"/>
        </dgm:presLayoutVars>
      </dgm:prSet>
      <dgm:spPr/>
      <dgm:t>
        <a:bodyPr/>
        <a:lstStyle/>
        <a:p>
          <a:endParaRPr lang="ru-RU"/>
        </a:p>
      </dgm:t>
    </dgm:pt>
    <dgm:pt modelId="{988AEE16-E41B-4A6F-BFA0-9F3E17BC9934}" type="pres">
      <dgm:prSet presAssocID="{D9F11F2D-393F-4253-96A1-7A8B403142CC}" presName="sibTrans" presStyleLbl="node1" presStyleIdx="3" presStyleCnt="4"/>
      <dgm:spPr/>
      <dgm:t>
        <a:bodyPr/>
        <a:lstStyle/>
        <a:p>
          <a:endParaRPr lang="ru-RU"/>
        </a:p>
      </dgm:t>
    </dgm:pt>
  </dgm:ptLst>
  <dgm:cxnLst>
    <dgm:cxn modelId="{5FA5B8AA-648A-44FF-BE3B-1E98A6B4F612}" srcId="{90234A65-45C5-4250-9350-5AB9484E0235}" destId="{869FE5C5-1DB3-472E-9A6E-4649B18F305B}" srcOrd="0" destOrd="0" parTransId="{A9532A32-E430-4C25-B0CE-55D7F7559E3D}" sibTransId="{EB826832-3A92-48C1-B297-2D20B1557917}"/>
    <dgm:cxn modelId="{0DCB7AE7-AB0A-40A8-A8CF-3773BED481E8}" type="presOf" srcId="{EB826832-3A92-48C1-B297-2D20B1557917}" destId="{361D358C-D8B2-458F-9C27-E7F46DBC9243}" srcOrd="0" destOrd="0" presId="urn:microsoft.com/office/officeart/2005/8/layout/cycle1"/>
    <dgm:cxn modelId="{EDB6494C-5B7C-420C-BBE4-EB277930CE5B}" type="presOf" srcId="{E1BAB121-C8D9-422B-9718-C4ED4DDC8E6E}" destId="{9AF74D60-AC8D-4FCC-A228-6E0579D8FE3A}" srcOrd="0" destOrd="0" presId="urn:microsoft.com/office/officeart/2005/8/layout/cycle1"/>
    <dgm:cxn modelId="{5328B841-C5CA-4F7A-B297-6E6F92B9B0A6}" srcId="{90234A65-45C5-4250-9350-5AB9484E0235}" destId="{5A5F47A8-A246-4BE1-8F0C-0215F8909B6D}" srcOrd="3" destOrd="0" parTransId="{1EAB1C7A-0BC6-4FE4-B159-310467C0605E}" sibTransId="{D9F11F2D-393F-4253-96A1-7A8B403142CC}"/>
    <dgm:cxn modelId="{C9437CB4-5058-4369-9627-70A7BFA9769E}" type="presOf" srcId="{80C12A02-FDFE-4DD8-A3F7-EBD6115023CA}" destId="{9AC3D53D-C65B-4301-ADD6-06A19DB8D433}" srcOrd="0" destOrd="0" presId="urn:microsoft.com/office/officeart/2005/8/layout/cycle1"/>
    <dgm:cxn modelId="{D04848F3-7AB1-439A-99F4-DFEFC5BA85A0}" type="presOf" srcId="{869FE5C5-1DB3-472E-9A6E-4649B18F305B}" destId="{A69963A0-8A39-4126-A51A-D96AEE301753}" srcOrd="0" destOrd="0" presId="urn:microsoft.com/office/officeart/2005/8/layout/cycle1"/>
    <dgm:cxn modelId="{E74546DF-60C1-468A-8CAC-7AE42A1F4105}" srcId="{90234A65-45C5-4250-9350-5AB9484E0235}" destId="{80C12A02-FDFE-4DD8-A3F7-EBD6115023CA}" srcOrd="2" destOrd="0" parTransId="{F087382D-F8E6-4C9F-8345-B9881158AC4F}" sibTransId="{E1BAB121-C8D9-422B-9718-C4ED4DDC8E6E}"/>
    <dgm:cxn modelId="{8757EA65-7BD3-4284-ADCC-062D730002E1}" type="presOf" srcId="{90234A65-45C5-4250-9350-5AB9484E0235}" destId="{F0079364-D9B3-4FA9-9732-689A488CE23E}" srcOrd="0" destOrd="0" presId="urn:microsoft.com/office/officeart/2005/8/layout/cycle1"/>
    <dgm:cxn modelId="{76731042-7852-4EA2-932D-7CB188C7EEDB}" type="presOf" srcId="{59C44415-46AF-4976-AB4F-45150D26742E}" destId="{06134B9E-CD08-4D9A-8801-E457F965A601}" srcOrd="0" destOrd="0" presId="urn:microsoft.com/office/officeart/2005/8/layout/cycle1"/>
    <dgm:cxn modelId="{642ED148-4A51-439F-8095-E0AC041C2D26}" type="presOf" srcId="{D9F11F2D-393F-4253-96A1-7A8B403142CC}" destId="{988AEE16-E41B-4A6F-BFA0-9F3E17BC9934}" srcOrd="0" destOrd="0" presId="urn:microsoft.com/office/officeart/2005/8/layout/cycle1"/>
    <dgm:cxn modelId="{5320D1FC-DB0D-4C85-9001-7CD81A0A26A7}" type="presOf" srcId="{BB5E4EBA-2620-402F-876B-12801C323BB6}" destId="{E37FB8F5-7EF3-49C1-B70C-060ACF362BE2}" srcOrd="0" destOrd="0" presId="urn:microsoft.com/office/officeart/2005/8/layout/cycle1"/>
    <dgm:cxn modelId="{F1F7D9F8-5FE2-47F6-927D-CFDC4C94253D}" type="presOf" srcId="{5A5F47A8-A246-4BE1-8F0C-0215F8909B6D}" destId="{3050F585-2425-4A64-B9DF-71EE7B53A8F8}" srcOrd="0" destOrd="0" presId="urn:microsoft.com/office/officeart/2005/8/layout/cycle1"/>
    <dgm:cxn modelId="{E4437FAA-6556-4B76-9FA8-E254D263F9ED}" srcId="{90234A65-45C5-4250-9350-5AB9484E0235}" destId="{59C44415-46AF-4976-AB4F-45150D26742E}" srcOrd="1" destOrd="0" parTransId="{97102F39-E94F-4B1B-A8B8-841BD1B8085F}" sibTransId="{BB5E4EBA-2620-402F-876B-12801C323BB6}"/>
    <dgm:cxn modelId="{5662CA5C-AC01-45D8-B214-65BB4DF329BC}" type="presParOf" srcId="{F0079364-D9B3-4FA9-9732-689A488CE23E}" destId="{BA2BEBCB-417A-4B02-8376-E460D4B7B90A}" srcOrd="0" destOrd="0" presId="urn:microsoft.com/office/officeart/2005/8/layout/cycle1"/>
    <dgm:cxn modelId="{91DEA65B-043C-48CB-B013-FE34D922DA8B}" type="presParOf" srcId="{F0079364-D9B3-4FA9-9732-689A488CE23E}" destId="{A69963A0-8A39-4126-A51A-D96AEE301753}" srcOrd="1" destOrd="0" presId="urn:microsoft.com/office/officeart/2005/8/layout/cycle1"/>
    <dgm:cxn modelId="{10C75D37-A483-43A4-AB37-00846185AA85}" type="presParOf" srcId="{F0079364-D9B3-4FA9-9732-689A488CE23E}" destId="{361D358C-D8B2-458F-9C27-E7F46DBC9243}" srcOrd="2" destOrd="0" presId="urn:microsoft.com/office/officeart/2005/8/layout/cycle1"/>
    <dgm:cxn modelId="{D592ADA1-0590-441B-BB79-1F1D1BF83AC1}" type="presParOf" srcId="{F0079364-D9B3-4FA9-9732-689A488CE23E}" destId="{F54F8FF6-121F-4C55-AC29-C00BCE4846B1}" srcOrd="3" destOrd="0" presId="urn:microsoft.com/office/officeart/2005/8/layout/cycle1"/>
    <dgm:cxn modelId="{B24ABD52-A2F8-4579-9A0C-68DEAB90C361}" type="presParOf" srcId="{F0079364-D9B3-4FA9-9732-689A488CE23E}" destId="{06134B9E-CD08-4D9A-8801-E457F965A601}" srcOrd="4" destOrd="0" presId="urn:microsoft.com/office/officeart/2005/8/layout/cycle1"/>
    <dgm:cxn modelId="{07C69BFD-D672-4BB4-A858-0D51177F95BB}" type="presParOf" srcId="{F0079364-D9B3-4FA9-9732-689A488CE23E}" destId="{E37FB8F5-7EF3-49C1-B70C-060ACF362BE2}" srcOrd="5" destOrd="0" presId="urn:microsoft.com/office/officeart/2005/8/layout/cycle1"/>
    <dgm:cxn modelId="{15E162D6-DD52-4B1C-B4E2-DC5AC5D53D3F}" type="presParOf" srcId="{F0079364-D9B3-4FA9-9732-689A488CE23E}" destId="{90DDD49C-DF26-47BC-9780-EEF4F0CF1496}" srcOrd="6" destOrd="0" presId="urn:microsoft.com/office/officeart/2005/8/layout/cycle1"/>
    <dgm:cxn modelId="{5A9E5995-988E-4621-B747-8F22D1FA8FA6}" type="presParOf" srcId="{F0079364-D9B3-4FA9-9732-689A488CE23E}" destId="{9AC3D53D-C65B-4301-ADD6-06A19DB8D433}" srcOrd="7" destOrd="0" presId="urn:microsoft.com/office/officeart/2005/8/layout/cycle1"/>
    <dgm:cxn modelId="{088F75EB-075B-46AF-8811-55F93E069622}" type="presParOf" srcId="{F0079364-D9B3-4FA9-9732-689A488CE23E}" destId="{9AF74D60-AC8D-4FCC-A228-6E0579D8FE3A}" srcOrd="8" destOrd="0" presId="urn:microsoft.com/office/officeart/2005/8/layout/cycle1"/>
    <dgm:cxn modelId="{C5FA7169-AB81-4E1A-9BF9-B39EF04DFD5D}" type="presParOf" srcId="{F0079364-D9B3-4FA9-9732-689A488CE23E}" destId="{4643A9BB-87D3-4928-9EF7-7D5FB03041A8}" srcOrd="9" destOrd="0" presId="urn:microsoft.com/office/officeart/2005/8/layout/cycle1"/>
    <dgm:cxn modelId="{0C08BF2D-3566-41CC-B90A-A30814522EF2}" type="presParOf" srcId="{F0079364-D9B3-4FA9-9732-689A488CE23E}" destId="{3050F585-2425-4A64-B9DF-71EE7B53A8F8}" srcOrd="10" destOrd="0" presId="urn:microsoft.com/office/officeart/2005/8/layout/cycle1"/>
    <dgm:cxn modelId="{095A7BBB-65BB-4CA5-BACC-8D3B83A7DDD2}" type="presParOf" srcId="{F0079364-D9B3-4FA9-9732-689A488CE23E}" destId="{988AEE16-E41B-4A6F-BFA0-9F3E17BC9934}" srcOrd="11"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6983730" cy="5040630"/>
        <a:chOff x="0" y="0"/>
        <a:chExt cx="6983730" cy="5040630"/>
      </a:xfrm>
    </dsp:grpSpPr>
    <dsp:sp modelId="{45BC76BB-AE4B-4A92-A58B-7E063DBD1E24}">
      <dsp:nvSpPr>
        <dsp:cNvPr id="3" name="Rectangles 2"/>
        <dsp:cNvSpPr/>
      </dsp:nvSpPr>
      <dsp:spPr bwMode="white">
        <a:xfrm>
          <a:off x="4433" y="360235"/>
          <a:ext cx="3324774" cy="1994864"/>
        </a:xfrm>
        <a:prstGeom prst="rect">
          <a:avLst/>
        </a:prstGeom>
      </dsp:spPr>
      <dsp:style>
        <a:lnRef idx="2">
          <a:schemeClr val="lt1"/>
        </a:lnRef>
        <a:fillRef idx="1">
          <a:schemeClr val="accent5">
            <a:hueOff val="0"/>
            <a:satOff val="0"/>
            <a:lumOff val="0"/>
            <a:alpha val="100000"/>
          </a:schemeClr>
        </a:fillRef>
        <a:effectRef idx="0">
          <a:scrgbClr r="0" g="0" b="0"/>
        </a:effectRef>
        <a:fontRef idx="minor">
          <a:schemeClr val="lt1"/>
        </a:fontRef>
      </dsp:style>
      <dsp:txBody>
        <a:bodyPr vert="horz" wrap="square" lIns="91439" tIns="91439" rIns="91439" bIns="91439"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lang="en-US" altLang="zh-CN" sz="2400" smtClean="0">
              <a:latin typeface="Times New Roman" panose="02020603050405020304" pitchFamily="18" charset="0"/>
              <a:cs typeface="Times New Roman" panose="02020603050405020304" pitchFamily="18" charset="0"/>
              <a:sym typeface="+mn-ea"/>
            </a:rPr>
            <a:t>A lack of light due to a thick dust in the air</a:t>
          </a:r>
          <a:endParaRPr lang="en-US" sz="2400"/>
        </a:p>
      </dsp:txBody>
      <dsp:txXfrm>
        <a:off x="4433" y="360235"/>
        <a:ext cx="3324774" cy="1994864"/>
      </dsp:txXfrm>
    </dsp:sp>
    <dsp:sp modelId="{847E901F-75F0-4307-BA30-D30DEFF4E488}">
      <dsp:nvSpPr>
        <dsp:cNvPr id="4" name="Rectangles 3"/>
        <dsp:cNvSpPr/>
      </dsp:nvSpPr>
      <dsp:spPr bwMode="white">
        <a:xfrm>
          <a:off x="3661684" y="360235"/>
          <a:ext cx="3324774" cy="1994864"/>
        </a:xfrm>
        <a:prstGeom prst="rect">
          <a:avLst/>
        </a:prstGeom>
      </dsp:spPr>
      <dsp:style>
        <a:lnRef idx="2">
          <a:schemeClr val="lt1"/>
        </a:lnRef>
        <a:fillRef idx="1">
          <a:schemeClr val="accent5">
            <a:hueOff val="-2460000"/>
            <a:satOff val="-3398"/>
            <a:lumOff val="-1306"/>
            <a:alpha val="100000"/>
          </a:schemeClr>
        </a:fillRef>
        <a:effectRef idx="0">
          <a:scrgbClr r="0" g="0" b="0"/>
        </a:effectRef>
        <a:fontRef idx="minor">
          <a:schemeClr val="lt1"/>
        </a:fontRef>
      </dsp:style>
      <dsp:txBody>
        <a:bodyPr vert="horz" wrap="square" lIns="76200" tIns="76200" rIns="76200" bIns="7620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lang="en-US" altLang="ru-RU" sz="2000" dirty="0" smtClean="0">
              <a:latin typeface="Times New Roman" panose="02020603050405020304" pitchFamily="18" charset="0"/>
              <a:cs typeface="Times New Roman" panose="02020603050405020304" pitchFamily="18" charset="0"/>
              <a:sym typeface="+mn-ea"/>
            </a:rPr>
            <a:t>Drought because of “Global Warming”(a lot of creatures that consume oxygen, 7.9 billion people[the figure is taken from (</a:t>
          </a:r>
          <a:r>
            <a:rPr lang="en-US" altLang="ru-RU" sz="2000" dirty="0" smtClean="0">
              <a:solidFill>
                <a:srgbClr val="0070C0"/>
              </a:solidFill>
              <a:latin typeface="Times New Roman" panose="02020603050405020304" pitchFamily="18" charset="0"/>
              <a:cs typeface="Times New Roman" panose="02020603050405020304" pitchFamily="18" charset="0"/>
              <a:sym typeface="+mn-ea"/>
            </a:rPr>
            <a:t>https://www.worldometers.info/world-population/</a:t>
          </a:r>
          <a:r>
            <a:rPr lang="en-US" altLang="ru-RU" sz="2000" dirty="0" smtClean="0">
              <a:latin typeface="Times New Roman" panose="02020603050405020304" pitchFamily="18" charset="0"/>
              <a:cs typeface="Times New Roman" panose="02020603050405020304" pitchFamily="18" charset="0"/>
              <a:sym typeface="+mn-ea"/>
            </a:rPr>
            <a:t>)</a:t>
          </a:r>
        </a:p>
      </dsp:txBody>
      <dsp:txXfrm>
        <a:off x="3661684" y="360235"/>
        <a:ext cx="3324774" cy="1994864"/>
      </dsp:txXfrm>
    </dsp:sp>
    <dsp:sp modelId="{43B36D94-2B60-4FDF-86E6-EEE9BC8470EF}">
      <dsp:nvSpPr>
        <dsp:cNvPr id="5" name="Rectangles 4"/>
        <dsp:cNvSpPr/>
      </dsp:nvSpPr>
      <dsp:spPr bwMode="white">
        <a:xfrm>
          <a:off x="4433" y="2685531"/>
          <a:ext cx="3324774" cy="1994864"/>
        </a:xfrm>
        <a:prstGeom prst="rect">
          <a:avLst/>
        </a:prstGeom>
      </dsp:spPr>
      <dsp:style>
        <a:lnRef idx="2">
          <a:schemeClr val="lt1"/>
        </a:lnRef>
        <a:fillRef idx="1">
          <a:schemeClr val="accent5">
            <a:hueOff val="-4920000"/>
            <a:satOff val="-6796"/>
            <a:lumOff val="-2613"/>
            <a:alpha val="100000"/>
          </a:schemeClr>
        </a:fillRef>
        <a:effectRef idx="0">
          <a:scrgbClr r="0" g="0" b="0"/>
        </a:effectRef>
        <a:fontRef idx="minor">
          <a:schemeClr val="lt1"/>
        </a:fontRef>
      </dsp:style>
      <dsp:txBody>
        <a:bodyPr vert="horz" wrap="square" lIns="76200" tIns="76200" rIns="76200" bIns="7620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lang="en-US" altLang="ru-RU" smtClean="0">
              <a:latin typeface="Times New Roman" panose="02020603050405020304" pitchFamily="18" charset="0"/>
              <a:cs typeface="Times New Roman" panose="02020603050405020304" pitchFamily="18" charset="0"/>
              <a:sym typeface="+mn-ea"/>
            </a:rPr>
            <a:t>Air pollution with harmful gases</a:t>
          </a:r>
          <a:r>
            <a:rPr lang="ru-RU" altLang="en-US" smtClean="0">
              <a:latin typeface="Times New Roman" panose="02020603050405020304" pitchFamily="18" charset="0"/>
              <a:cs typeface="Times New Roman" panose="02020603050405020304" pitchFamily="18" charset="0"/>
              <a:sym typeface="+mn-ea"/>
            </a:rPr>
            <a:t>(</a:t>
          </a:r>
          <a:r>
            <a:rPr lang="en-US" altLang="en-US" smtClean="0">
              <a:latin typeface="Times New Roman" panose="02020603050405020304" pitchFamily="18" charset="0"/>
              <a:cs typeface="Times New Roman" panose="02020603050405020304" pitchFamily="18" charset="0"/>
              <a:sym typeface="+mn-ea"/>
            </a:rPr>
            <a:t>flue gases, metan, propane, butane, concentration of liquefied petroleum gas, and coke gas in the environment)</a:t>
          </a:r>
          <a:endParaRPr lang="en-US"/>
        </a:p>
      </dsp:txBody>
      <dsp:txXfrm>
        <a:off x="4433" y="2685531"/>
        <a:ext cx="3324774" cy="1994864"/>
      </dsp:txXfrm>
    </dsp:sp>
    <dsp:sp modelId="{20B5779C-E87E-412E-8710-5EC38FEF4CEE}">
      <dsp:nvSpPr>
        <dsp:cNvPr id="6" name="Rectangles 5"/>
        <dsp:cNvSpPr/>
      </dsp:nvSpPr>
      <dsp:spPr bwMode="white">
        <a:xfrm>
          <a:off x="3661684" y="2685531"/>
          <a:ext cx="3324774" cy="1994864"/>
        </a:xfrm>
        <a:prstGeom prst="rect">
          <a:avLst/>
        </a:prstGeom>
      </dsp:spPr>
      <dsp:style>
        <a:lnRef idx="2">
          <a:schemeClr val="lt1"/>
        </a:lnRef>
        <a:fillRef idx="1">
          <a:schemeClr val="accent5">
            <a:hueOff val="-7380000"/>
            <a:satOff val="-10195"/>
            <a:lumOff val="-3921"/>
            <a:alpha val="100000"/>
          </a:schemeClr>
        </a:fillRef>
        <a:effectRef idx="0">
          <a:scrgbClr r="0" g="0" b="0"/>
        </a:effectRef>
        <a:fontRef idx="minor">
          <a:schemeClr val="lt1"/>
        </a:fontRef>
      </dsp:style>
      <dsp:txBody>
        <a:bodyPr vert="horz" wrap="square" lIns="76200" tIns="76200" rIns="76200" bIns="7620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lang="en-US" altLang="en-US" smtClean="0">
              <a:latin typeface="Times New Roman" panose="02020603050405020304" pitchFamily="18" charset="0"/>
              <a:cs typeface="Times New Roman" panose="02020603050405020304" pitchFamily="18" charset="0"/>
              <a:sym typeface="+mn-ea"/>
            </a:rPr>
            <a:t>Soil acidity (sulfuric acid in air)</a:t>
          </a:r>
          <a:endParaRPr lang="en-US"/>
        </a:p>
      </dsp:txBody>
      <dsp:txXfrm>
        <a:off x="3661684" y="2685531"/>
        <a:ext cx="3324774" cy="1994864"/>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6363415" cy="4662152"/>
        <a:chOff x="0" y="0"/>
        <a:chExt cx="6363415" cy="4662152"/>
      </a:xfrm>
    </dsp:grpSpPr>
    <dsp:sp modelId="{AAB6681B-4260-48AA-ABF8-F503B3D532CF}">
      <dsp:nvSpPr>
        <dsp:cNvPr id="5" name="Rectangles 4"/>
        <dsp:cNvSpPr/>
      </dsp:nvSpPr>
      <dsp:spPr bwMode="white">
        <a:xfrm>
          <a:off x="0" y="352876"/>
          <a:ext cx="6363415" cy="352800"/>
        </a:xfrm>
        <a:prstGeom prst="rect">
          <a:avLst/>
        </a:prstGeom>
      </dsp:spPr>
      <dsp:style>
        <a:lnRef idx="1">
          <a:schemeClr val="accent1"/>
        </a:lnRef>
        <a:fillRef idx="1">
          <a:schemeClr val="accent1">
            <a:alpha val="90000"/>
            <a:tint val="40000"/>
          </a:schemeClr>
        </a:fillRef>
        <a:effectRef idx="2">
          <a:scrgbClr r="0" g="0" b="0"/>
        </a:effectRef>
        <a:fontRef idx="minor"/>
      </dsp:style>
      <dsp:txBody>
        <a:bodyPr lIns="493871" tIns="291591" rIns="493871" bIns="99568" anchor="t"/>
        <a:lstStyle>
          <a:lvl1pPr algn="l">
            <a:defRPr sz="14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endParaRPr>
            <a:solidFill>
              <a:schemeClr val="dk1"/>
            </a:solidFill>
          </a:endParaRPr>
        </a:p>
      </dsp:txBody>
      <dsp:txXfrm>
        <a:off x="0" y="352876"/>
        <a:ext cx="6363415" cy="352800"/>
      </dsp:txXfrm>
    </dsp:sp>
    <dsp:sp modelId="{1DEB2DEC-C046-4B53-BB85-98AF32478253}">
      <dsp:nvSpPr>
        <dsp:cNvPr id="4" name="Rounded Rectangle 3"/>
        <dsp:cNvSpPr/>
      </dsp:nvSpPr>
      <dsp:spPr bwMode="white">
        <a:xfrm>
          <a:off x="318171" y="146236"/>
          <a:ext cx="4454391" cy="413280"/>
        </a:xfrm>
        <a:prstGeom prst="roundRect">
          <a:avLst/>
        </a:prstGeom>
      </dsp:spPr>
      <dsp:style>
        <a:lnRef idx="0">
          <a:schemeClr val="accent1">
            <a:shade val="80000"/>
          </a:schemeClr>
        </a:lnRef>
        <a:fillRef idx="3">
          <a:schemeClr val="lt1"/>
        </a:fillRef>
        <a:effectRef idx="3">
          <a:scrgbClr r="0" g="0" b="0"/>
        </a:effectRef>
        <a:fontRef idx="minor">
          <a:schemeClr val="lt1"/>
        </a:fontRef>
      </dsp:style>
      <dsp:txBody>
        <a:bodyPr lIns="168365" tIns="0" rIns="168365" bIns="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ltLang="zh-CN" sz="1800" dirty="0" smtClean="0">
              <a:solidFill>
                <a:schemeClr val="dk1"/>
              </a:solidFill>
              <a:latin typeface="Times New Roman" panose="02020603050405020304" pitchFamily="18" charset="0"/>
              <a:cs typeface="Times New Roman" panose="02020603050405020304" pitchFamily="18" charset="0"/>
            </a:rPr>
            <a:t>Reduction of leaf life</a:t>
          </a:r>
          <a:endParaRPr lang="ru-RU" sz="1800" dirty="0">
            <a:solidFill>
              <a:schemeClr val="dk1"/>
            </a:solidFill>
          </a:endParaRPr>
        </a:p>
      </dsp:txBody>
      <dsp:txXfrm>
        <a:off x="318171" y="146236"/>
        <a:ext cx="4454391" cy="413280"/>
      </dsp:txXfrm>
    </dsp:sp>
    <dsp:sp modelId="{78E0F928-99AC-476D-B5CE-E218CFAE3D7C}">
      <dsp:nvSpPr>
        <dsp:cNvPr id="8" name="Rectangles 7"/>
        <dsp:cNvSpPr/>
      </dsp:nvSpPr>
      <dsp:spPr bwMode="white">
        <a:xfrm>
          <a:off x="0" y="987916"/>
          <a:ext cx="6363415" cy="352800"/>
        </a:xfrm>
        <a:prstGeom prst="rect">
          <a:avLst/>
        </a:prstGeom>
      </dsp:spPr>
      <dsp:style>
        <a:lnRef idx="1">
          <a:schemeClr val="accent1"/>
        </a:lnRef>
        <a:fillRef idx="1">
          <a:schemeClr val="accent1">
            <a:alpha val="90000"/>
            <a:tint val="40000"/>
          </a:schemeClr>
        </a:fillRef>
        <a:effectRef idx="2">
          <a:scrgbClr r="0" g="0" b="0"/>
        </a:effectRef>
        <a:fontRef idx="minor"/>
      </dsp:style>
      <dsp:txBody>
        <a:bodyPr lIns="493871" tIns="291591" rIns="493871" bIns="99568" anchor="t"/>
        <a:lstStyle>
          <a:lvl1pPr algn="l">
            <a:defRPr sz="14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endParaRPr>
            <a:solidFill>
              <a:schemeClr val="dk1"/>
            </a:solidFill>
          </a:endParaRPr>
        </a:p>
      </dsp:txBody>
      <dsp:txXfrm>
        <a:off x="0" y="987916"/>
        <a:ext cx="6363415" cy="352800"/>
      </dsp:txXfrm>
    </dsp:sp>
    <dsp:sp modelId="{4A19945F-6ECC-4BA4-8222-42B5A005660C}">
      <dsp:nvSpPr>
        <dsp:cNvPr id="7" name="Rounded Rectangle 6"/>
        <dsp:cNvSpPr/>
      </dsp:nvSpPr>
      <dsp:spPr bwMode="white">
        <a:xfrm>
          <a:off x="318171" y="781276"/>
          <a:ext cx="4454391" cy="413280"/>
        </a:xfrm>
        <a:prstGeom prst="roundRect">
          <a:avLst/>
        </a:prstGeom>
      </dsp:spPr>
      <dsp:style>
        <a:lnRef idx="0">
          <a:schemeClr val="accent1">
            <a:shade val="80000"/>
          </a:schemeClr>
        </a:lnRef>
        <a:fillRef idx="3">
          <a:schemeClr val="lt1"/>
        </a:fillRef>
        <a:effectRef idx="3">
          <a:scrgbClr r="0" g="0" b="0"/>
        </a:effectRef>
        <a:fontRef idx="minor">
          <a:schemeClr val="lt1"/>
        </a:fontRef>
      </dsp:style>
      <dsp:txBody>
        <a:bodyPr lIns="168365" tIns="0" rIns="168365" bIns="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ltLang="zh-CN" sz="1800" smtClean="0">
              <a:solidFill>
                <a:schemeClr val="dk1"/>
              </a:solidFill>
              <a:latin typeface="Times New Roman" panose="02020603050405020304" pitchFamily="18" charset="0"/>
              <a:cs typeface="Times New Roman" panose="02020603050405020304" pitchFamily="18" charset="0"/>
            </a:rPr>
            <a:t>Violation of redox processes in plants</a:t>
          </a:r>
          <a:endParaRPr lang="en-US" altLang="zh-CN" sz="1800" dirty="0" smtClean="0">
            <a:solidFill>
              <a:schemeClr val="dk1"/>
            </a:solidFill>
            <a:latin typeface="Times New Roman" panose="02020603050405020304" pitchFamily="18" charset="0"/>
            <a:cs typeface="Times New Roman" panose="02020603050405020304" pitchFamily="18" charset="0"/>
          </a:endParaRPr>
        </a:p>
      </dsp:txBody>
      <dsp:txXfrm>
        <a:off x="318171" y="781276"/>
        <a:ext cx="4454391" cy="413280"/>
      </dsp:txXfrm>
    </dsp:sp>
    <dsp:sp modelId="{BCD584FD-5B6E-43D3-85BE-9F6871067F38}">
      <dsp:nvSpPr>
        <dsp:cNvPr id="11" name="Rectangles 10"/>
        <dsp:cNvSpPr/>
      </dsp:nvSpPr>
      <dsp:spPr bwMode="white">
        <a:xfrm>
          <a:off x="0" y="1622956"/>
          <a:ext cx="6363415" cy="352800"/>
        </a:xfrm>
        <a:prstGeom prst="rect">
          <a:avLst/>
        </a:prstGeom>
      </dsp:spPr>
      <dsp:style>
        <a:lnRef idx="1">
          <a:schemeClr val="accent1"/>
        </a:lnRef>
        <a:fillRef idx="1">
          <a:schemeClr val="accent1">
            <a:alpha val="90000"/>
            <a:tint val="40000"/>
          </a:schemeClr>
        </a:fillRef>
        <a:effectRef idx="2">
          <a:scrgbClr r="0" g="0" b="0"/>
        </a:effectRef>
        <a:fontRef idx="minor"/>
      </dsp:style>
      <dsp:txBody>
        <a:bodyPr lIns="493871" tIns="291591" rIns="493871" bIns="99568" anchor="t"/>
        <a:lstStyle>
          <a:lvl1pPr algn="l">
            <a:defRPr sz="14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endParaRPr>
            <a:solidFill>
              <a:schemeClr val="dk1"/>
            </a:solidFill>
          </a:endParaRPr>
        </a:p>
      </dsp:txBody>
      <dsp:txXfrm>
        <a:off x="0" y="1622956"/>
        <a:ext cx="6363415" cy="352800"/>
      </dsp:txXfrm>
    </dsp:sp>
    <dsp:sp modelId="{12C9F3D9-3B82-411A-8930-F5CBCE87762A}">
      <dsp:nvSpPr>
        <dsp:cNvPr id="10" name="Rounded Rectangle 9"/>
        <dsp:cNvSpPr/>
      </dsp:nvSpPr>
      <dsp:spPr bwMode="white">
        <a:xfrm>
          <a:off x="318171" y="1416316"/>
          <a:ext cx="4454391" cy="413280"/>
        </a:xfrm>
        <a:prstGeom prst="roundRect">
          <a:avLst/>
        </a:prstGeom>
      </dsp:spPr>
      <dsp:style>
        <a:lnRef idx="0">
          <a:schemeClr val="accent1">
            <a:shade val="80000"/>
          </a:schemeClr>
        </a:lnRef>
        <a:fillRef idx="3">
          <a:schemeClr val="lt1"/>
        </a:fillRef>
        <a:effectRef idx="3">
          <a:scrgbClr r="0" g="0" b="0"/>
        </a:effectRef>
        <a:fontRef idx="minor">
          <a:schemeClr val="lt1"/>
        </a:fontRef>
      </dsp:style>
      <dsp:txBody>
        <a:bodyPr lIns="168365" tIns="0" rIns="168365" bIns="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ltLang="zh-CN" sz="1800" smtClean="0">
              <a:solidFill>
                <a:schemeClr val="dk1"/>
              </a:solidFill>
              <a:latin typeface="Times New Roman" panose="02020603050405020304" pitchFamily="18" charset="0"/>
              <a:cs typeface="Times New Roman" panose="02020603050405020304" pitchFamily="18" charset="0"/>
            </a:rPr>
            <a:t>A decrease in the productivity of plants</a:t>
          </a:r>
          <a:endParaRPr lang="en-US" altLang="zh-CN" sz="1800" dirty="0" smtClean="0">
            <a:solidFill>
              <a:schemeClr val="dk1"/>
            </a:solidFill>
            <a:latin typeface="Times New Roman" panose="02020603050405020304" pitchFamily="18" charset="0"/>
            <a:cs typeface="Times New Roman" panose="02020603050405020304" pitchFamily="18" charset="0"/>
          </a:endParaRPr>
        </a:p>
      </dsp:txBody>
      <dsp:txXfrm>
        <a:off x="318171" y="1416316"/>
        <a:ext cx="4454391" cy="413280"/>
      </dsp:txXfrm>
    </dsp:sp>
    <dsp:sp modelId="{2BF1E4AC-B5CB-45A1-902C-C9F874F6D59D}">
      <dsp:nvSpPr>
        <dsp:cNvPr id="14" name="Rectangles 13"/>
        <dsp:cNvSpPr/>
      </dsp:nvSpPr>
      <dsp:spPr bwMode="white">
        <a:xfrm>
          <a:off x="0" y="2257996"/>
          <a:ext cx="6363415" cy="352800"/>
        </a:xfrm>
        <a:prstGeom prst="rect">
          <a:avLst/>
        </a:prstGeom>
      </dsp:spPr>
      <dsp:style>
        <a:lnRef idx="1">
          <a:schemeClr val="accent1"/>
        </a:lnRef>
        <a:fillRef idx="1">
          <a:schemeClr val="accent1">
            <a:alpha val="90000"/>
            <a:tint val="40000"/>
          </a:schemeClr>
        </a:fillRef>
        <a:effectRef idx="2">
          <a:scrgbClr r="0" g="0" b="0"/>
        </a:effectRef>
        <a:fontRef idx="minor"/>
      </dsp:style>
      <dsp:txBody>
        <a:bodyPr lIns="493871" tIns="291591" rIns="493871" bIns="99568" anchor="t"/>
        <a:lstStyle>
          <a:lvl1pPr algn="l">
            <a:defRPr sz="14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endParaRPr>
            <a:solidFill>
              <a:schemeClr val="dk1"/>
            </a:solidFill>
          </a:endParaRPr>
        </a:p>
      </dsp:txBody>
      <dsp:txXfrm>
        <a:off x="0" y="2257996"/>
        <a:ext cx="6363415" cy="352800"/>
      </dsp:txXfrm>
    </dsp:sp>
    <dsp:sp modelId="{24907F17-6E1B-4033-8879-21292247FB30}">
      <dsp:nvSpPr>
        <dsp:cNvPr id="13" name="Rounded Rectangle 12"/>
        <dsp:cNvSpPr/>
      </dsp:nvSpPr>
      <dsp:spPr bwMode="white">
        <a:xfrm>
          <a:off x="318171" y="2051356"/>
          <a:ext cx="4454391" cy="413280"/>
        </a:xfrm>
        <a:prstGeom prst="roundRect">
          <a:avLst/>
        </a:prstGeom>
      </dsp:spPr>
      <dsp:style>
        <a:lnRef idx="0">
          <a:schemeClr val="accent1">
            <a:shade val="80000"/>
          </a:schemeClr>
        </a:lnRef>
        <a:fillRef idx="3">
          <a:schemeClr val="lt1"/>
        </a:fillRef>
        <a:effectRef idx="3">
          <a:scrgbClr r="0" g="0" b="0"/>
        </a:effectRef>
        <a:fontRef idx="minor">
          <a:schemeClr val="lt1"/>
        </a:fontRef>
      </dsp:style>
      <dsp:txBody>
        <a:bodyPr lIns="168365" tIns="0" rIns="168365" bIns="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ltLang="zh-CN" sz="1800" smtClean="0">
              <a:solidFill>
                <a:schemeClr val="dk1"/>
              </a:solidFill>
              <a:latin typeface="Times New Roman" panose="02020603050405020304" pitchFamily="18" charset="0"/>
              <a:cs typeface="Times New Roman" panose="02020603050405020304" pitchFamily="18" charset="0"/>
            </a:rPr>
            <a:t>Bloom shifts</a:t>
          </a:r>
          <a:endParaRPr lang="en-US" altLang="zh-CN" sz="1800" dirty="0" smtClean="0">
            <a:solidFill>
              <a:schemeClr val="dk1"/>
            </a:solidFill>
            <a:latin typeface="Times New Roman" panose="02020603050405020304" pitchFamily="18" charset="0"/>
            <a:cs typeface="Times New Roman" panose="02020603050405020304" pitchFamily="18" charset="0"/>
          </a:endParaRPr>
        </a:p>
      </dsp:txBody>
      <dsp:txXfrm>
        <a:off x="318171" y="2051356"/>
        <a:ext cx="4454391" cy="413280"/>
      </dsp:txXfrm>
    </dsp:sp>
    <dsp:sp modelId="{1BAD0CAA-F2A8-45A3-952D-71993FDC0AEB}">
      <dsp:nvSpPr>
        <dsp:cNvPr id="17" name="Rectangles 16"/>
        <dsp:cNvSpPr/>
      </dsp:nvSpPr>
      <dsp:spPr bwMode="white">
        <a:xfrm>
          <a:off x="0" y="2893036"/>
          <a:ext cx="6363415" cy="352800"/>
        </a:xfrm>
        <a:prstGeom prst="rect">
          <a:avLst/>
        </a:prstGeom>
      </dsp:spPr>
      <dsp:style>
        <a:lnRef idx="1">
          <a:schemeClr val="accent1"/>
        </a:lnRef>
        <a:fillRef idx="1">
          <a:schemeClr val="accent1">
            <a:alpha val="90000"/>
            <a:tint val="40000"/>
          </a:schemeClr>
        </a:fillRef>
        <a:effectRef idx="2">
          <a:scrgbClr r="0" g="0" b="0"/>
        </a:effectRef>
        <a:fontRef idx="minor"/>
      </dsp:style>
      <dsp:txBody>
        <a:bodyPr lIns="493871" tIns="291591" rIns="493871" bIns="99568" anchor="t"/>
        <a:lstStyle>
          <a:lvl1pPr algn="l">
            <a:defRPr sz="14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endParaRPr>
            <a:solidFill>
              <a:schemeClr val="dk1"/>
            </a:solidFill>
          </a:endParaRPr>
        </a:p>
      </dsp:txBody>
      <dsp:txXfrm>
        <a:off x="0" y="2893036"/>
        <a:ext cx="6363415" cy="352800"/>
      </dsp:txXfrm>
    </dsp:sp>
    <dsp:sp modelId="{703012DA-34FE-4D95-8805-7FF0F4694516}">
      <dsp:nvSpPr>
        <dsp:cNvPr id="16" name="Rounded Rectangle 15"/>
        <dsp:cNvSpPr/>
      </dsp:nvSpPr>
      <dsp:spPr bwMode="white">
        <a:xfrm>
          <a:off x="318171" y="2686396"/>
          <a:ext cx="4454391" cy="413280"/>
        </a:xfrm>
        <a:prstGeom prst="roundRect">
          <a:avLst/>
        </a:prstGeom>
      </dsp:spPr>
      <dsp:style>
        <a:lnRef idx="0">
          <a:schemeClr val="accent1">
            <a:shade val="80000"/>
          </a:schemeClr>
        </a:lnRef>
        <a:fillRef idx="3">
          <a:schemeClr val="lt1"/>
        </a:fillRef>
        <a:effectRef idx="3">
          <a:scrgbClr r="0" g="0" b="0"/>
        </a:effectRef>
        <a:fontRef idx="minor">
          <a:schemeClr val="lt1"/>
        </a:fontRef>
      </dsp:style>
      <dsp:txBody>
        <a:bodyPr lIns="168365" tIns="0" rIns="168365" bIns="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ltLang="zh-CN" sz="1800" smtClean="0">
              <a:solidFill>
                <a:schemeClr val="dk1"/>
              </a:solidFill>
              <a:latin typeface="Times New Roman" panose="02020603050405020304" pitchFamily="18" charset="0"/>
              <a:cs typeface="Times New Roman" panose="02020603050405020304" pitchFamily="18" charset="0"/>
            </a:rPr>
            <a:t>A premature falls of foliage</a:t>
          </a:r>
          <a:endParaRPr lang="en-US" altLang="zh-CN" sz="1800" dirty="0" smtClean="0">
            <a:solidFill>
              <a:schemeClr val="dk1"/>
            </a:solidFill>
            <a:latin typeface="Times New Roman" panose="02020603050405020304" pitchFamily="18" charset="0"/>
            <a:cs typeface="Times New Roman" panose="02020603050405020304" pitchFamily="18" charset="0"/>
          </a:endParaRPr>
        </a:p>
      </dsp:txBody>
      <dsp:txXfrm>
        <a:off x="318171" y="2686396"/>
        <a:ext cx="4454391" cy="413280"/>
      </dsp:txXfrm>
    </dsp:sp>
    <dsp:sp modelId="{2404BECC-745E-4FED-B092-4414228B874A}">
      <dsp:nvSpPr>
        <dsp:cNvPr id="20" name="Rectangles 19"/>
        <dsp:cNvSpPr/>
      </dsp:nvSpPr>
      <dsp:spPr bwMode="white">
        <a:xfrm>
          <a:off x="0" y="3528076"/>
          <a:ext cx="6363415" cy="352800"/>
        </a:xfrm>
        <a:prstGeom prst="rect">
          <a:avLst/>
        </a:prstGeom>
      </dsp:spPr>
      <dsp:style>
        <a:lnRef idx="1">
          <a:schemeClr val="accent1"/>
        </a:lnRef>
        <a:fillRef idx="1">
          <a:schemeClr val="accent1">
            <a:alpha val="90000"/>
            <a:tint val="40000"/>
          </a:schemeClr>
        </a:fillRef>
        <a:effectRef idx="2">
          <a:scrgbClr r="0" g="0" b="0"/>
        </a:effectRef>
        <a:fontRef idx="minor"/>
      </dsp:style>
      <dsp:txBody>
        <a:bodyPr lIns="493871" tIns="291591" rIns="493871" bIns="99568" anchor="t"/>
        <a:lstStyle>
          <a:lvl1pPr algn="l">
            <a:defRPr sz="14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endParaRPr>
            <a:solidFill>
              <a:schemeClr val="dk1"/>
            </a:solidFill>
          </a:endParaRPr>
        </a:p>
      </dsp:txBody>
      <dsp:txXfrm>
        <a:off x="0" y="3528076"/>
        <a:ext cx="6363415" cy="352800"/>
      </dsp:txXfrm>
    </dsp:sp>
    <dsp:sp modelId="{0C343818-F620-4123-BF41-E3350E298C28}">
      <dsp:nvSpPr>
        <dsp:cNvPr id="19" name="Rounded Rectangle 18"/>
        <dsp:cNvSpPr/>
      </dsp:nvSpPr>
      <dsp:spPr bwMode="white">
        <a:xfrm>
          <a:off x="318171" y="3321436"/>
          <a:ext cx="4454391" cy="413280"/>
        </a:xfrm>
        <a:prstGeom prst="roundRect">
          <a:avLst/>
        </a:prstGeom>
      </dsp:spPr>
      <dsp:style>
        <a:lnRef idx="0">
          <a:schemeClr val="accent1">
            <a:shade val="80000"/>
          </a:schemeClr>
        </a:lnRef>
        <a:fillRef idx="3">
          <a:schemeClr val="lt1"/>
        </a:fillRef>
        <a:effectRef idx="3">
          <a:scrgbClr r="0" g="0" b="0"/>
        </a:effectRef>
        <a:fontRef idx="minor">
          <a:schemeClr val="lt1"/>
        </a:fontRef>
      </dsp:style>
      <dsp:txBody>
        <a:bodyPr lIns="168365" tIns="0" rIns="168365" bIns="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ltLang="zh-CN" sz="1800" smtClean="0">
              <a:solidFill>
                <a:schemeClr val="dk1"/>
              </a:solidFill>
              <a:latin typeface="Times New Roman" panose="02020603050405020304" pitchFamily="18" charset="0"/>
              <a:cs typeface="Times New Roman" panose="02020603050405020304" pitchFamily="18" charset="0"/>
            </a:rPr>
            <a:t>Decreased enzyme activity</a:t>
          </a:r>
          <a:endParaRPr lang="en-US" altLang="zh-CN" sz="1800" dirty="0" smtClean="0">
            <a:solidFill>
              <a:schemeClr val="dk1"/>
            </a:solidFill>
            <a:latin typeface="Times New Roman" panose="02020603050405020304" pitchFamily="18" charset="0"/>
            <a:cs typeface="Times New Roman" panose="02020603050405020304" pitchFamily="18" charset="0"/>
          </a:endParaRPr>
        </a:p>
      </dsp:txBody>
      <dsp:txXfrm>
        <a:off x="318171" y="3321436"/>
        <a:ext cx="4454391" cy="413280"/>
      </dsp:txXfrm>
    </dsp:sp>
    <dsp:sp modelId="{5A9E554B-8CE5-4E99-A963-933DD251D5CE}">
      <dsp:nvSpPr>
        <dsp:cNvPr id="23" name="Rectangles 22"/>
        <dsp:cNvSpPr/>
      </dsp:nvSpPr>
      <dsp:spPr bwMode="white">
        <a:xfrm>
          <a:off x="0" y="4163116"/>
          <a:ext cx="6363415" cy="352800"/>
        </a:xfrm>
        <a:prstGeom prst="rect">
          <a:avLst/>
        </a:prstGeom>
      </dsp:spPr>
      <dsp:style>
        <a:lnRef idx="1">
          <a:schemeClr val="accent1"/>
        </a:lnRef>
        <a:fillRef idx="1">
          <a:schemeClr val="accent1">
            <a:alpha val="90000"/>
            <a:tint val="40000"/>
          </a:schemeClr>
        </a:fillRef>
        <a:effectRef idx="2">
          <a:scrgbClr r="0" g="0" b="0"/>
        </a:effectRef>
        <a:fontRef idx="minor"/>
      </dsp:style>
      <dsp:txBody>
        <a:bodyPr lIns="493871" tIns="291591" rIns="493871" bIns="99568" anchor="t"/>
        <a:lstStyle>
          <a:lvl1pPr algn="l">
            <a:defRPr sz="14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endParaRPr>
            <a:solidFill>
              <a:schemeClr val="dk1"/>
            </a:solidFill>
          </a:endParaRPr>
        </a:p>
      </dsp:txBody>
      <dsp:txXfrm>
        <a:off x="0" y="4163116"/>
        <a:ext cx="6363415" cy="352800"/>
      </dsp:txXfrm>
    </dsp:sp>
    <dsp:sp modelId="{BF10BD01-764C-48EC-8CB6-E12CFB35242F}">
      <dsp:nvSpPr>
        <dsp:cNvPr id="22" name="Rounded Rectangle 21"/>
        <dsp:cNvSpPr/>
      </dsp:nvSpPr>
      <dsp:spPr bwMode="white">
        <a:xfrm>
          <a:off x="318171" y="3956476"/>
          <a:ext cx="4454391" cy="413280"/>
        </a:xfrm>
        <a:prstGeom prst="roundRect">
          <a:avLst/>
        </a:prstGeom>
      </dsp:spPr>
      <dsp:style>
        <a:lnRef idx="0">
          <a:schemeClr val="accent1">
            <a:shade val="80000"/>
          </a:schemeClr>
        </a:lnRef>
        <a:fillRef idx="3">
          <a:schemeClr val="lt1"/>
        </a:fillRef>
        <a:effectRef idx="3">
          <a:scrgbClr r="0" g="0" b="0"/>
        </a:effectRef>
        <a:fontRef idx="minor">
          <a:schemeClr val="lt1"/>
        </a:fontRef>
      </dsp:style>
      <dsp:txBody>
        <a:bodyPr lIns="168365" tIns="0" rIns="168365" bIns="0" anchor="ctr"/>
        <a:lstStyle>
          <a:lvl1pPr algn="l">
            <a:defRPr sz="1400"/>
          </a:lvl1pPr>
          <a:lvl2pPr marL="57150" indent="-57150" algn="l">
            <a:defRPr sz="1000"/>
          </a:lvl2pPr>
          <a:lvl3pPr marL="114300" indent="-57150" algn="l">
            <a:defRPr sz="1000"/>
          </a:lvl3pPr>
          <a:lvl4pPr marL="171450" indent="-57150" algn="l">
            <a:defRPr sz="1000"/>
          </a:lvl4pPr>
          <a:lvl5pPr marL="228600" indent="-57150" algn="l">
            <a:defRPr sz="1000"/>
          </a:lvl5pPr>
          <a:lvl6pPr marL="285750" indent="-57150" algn="l">
            <a:defRPr sz="1000"/>
          </a:lvl6pPr>
          <a:lvl7pPr marL="342900" indent="-57150" algn="l">
            <a:defRPr sz="1000"/>
          </a:lvl7pPr>
          <a:lvl8pPr marL="400050" indent="-57150" algn="l">
            <a:defRPr sz="1000"/>
          </a:lvl8pPr>
          <a:lvl9pPr marL="457200" indent="-57150" algn="l">
            <a:defRPr sz="1000"/>
          </a:lvl9pPr>
        </a:lstStyle>
        <a:p>
          <a:pPr lvl="0">
            <a:lnSpc>
              <a:spcPct val="100000"/>
            </a:lnSpc>
            <a:spcBef>
              <a:spcPct val="0"/>
            </a:spcBef>
            <a:spcAft>
              <a:spcPct val="35000"/>
            </a:spcAft>
          </a:pPr>
          <a:r>
            <a:rPr lang="en-US" altLang="en-US" sz="1800" smtClean="0">
              <a:solidFill>
                <a:schemeClr val="dk1"/>
              </a:solidFill>
              <a:latin typeface="Times New Roman" panose="02020603050405020304" pitchFamily="18" charset="0"/>
              <a:cs typeface="Times New Roman" panose="02020603050405020304" pitchFamily="18" charset="0"/>
            </a:rPr>
            <a:t>Harmful substances eaten by human(new diseases, frequent illnesses</a:t>
          </a:r>
          <a:r>
            <a:rPr lang="ru-RU" altLang="en-US" sz="1800" smtClean="0">
              <a:solidFill>
                <a:schemeClr val="dk1"/>
              </a:solidFill>
              <a:latin typeface="Times New Roman" panose="02020603050405020304" pitchFamily="18" charset="0"/>
              <a:cs typeface="Times New Roman" panose="02020603050405020304" pitchFamily="18" charset="0"/>
            </a:rPr>
            <a:t>, </a:t>
          </a:r>
          <a:r>
            <a:rPr lang="en-US" altLang="en-US" sz="1800" smtClean="0">
              <a:solidFill>
                <a:schemeClr val="dk1"/>
              </a:solidFill>
              <a:latin typeface="Times New Roman" panose="02020603050405020304" pitchFamily="18" charset="0"/>
              <a:cs typeface="Times New Roman" panose="02020603050405020304" pitchFamily="18" charset="0"/>
            </a:rPr>
            <a:t>poisoning)</a:t>
          </a:r>
          <a:endParaRPr lang="en-US" altLang="en-US" sz="1800" dirty="0" smtClean="0">
            <a:solidFill>
              <a:schemeClr val="dk1"/>
            </a:solidFill>
            <a:latin typeface="Times New Roman" panose="02020603050405020304" pitchFamily="18" charset="0"/>
            <a:cs typeface="Times New Roman" panose="02020603050405020304" pitchFamily="18" charset="0"/>
          </a:endParaRPr>
        </a:p>
      </dsp:txBody>
      <dsp:txXfrm>
        <a:off x="318171" y="3956476"/>
        <a:ext cx="4454391" cy="413280"/>
      </dsp:txXfrm>
    </dsp:sp>
    <dsp:sp modelId="{4C6E6548-7B09-4679-9D7B-00D1A873692F}">
      <dsp:nvSpPr>
        <dsp:cNvPr id="3" name="Rectangles 2" hidden="1"/>
        <dsp:cNvSpPr/>
      </dsp:nvSpPr>
      <dsp:spPr>
        <a:xfrm>
          <a:off x="0" y="146236"/>
          <a:ext cx="318171" cy="413280"/>
        </a:xfrm>
        <a:prstGeom prst="rect">
          <a:avLst/>
        </a:prstGeom>
      </dsp:spPr>
      <dsp:txXfrm>
        <a:off x="0" y="146236"/>
        <a:ext cx="318171" cy="413280"/>
      </dsp:txXfrm>
    </dsp:sp>
    <dsp:sp modelId="{91CF2C60-1F64-4BD5-8A7B-6EB246C95228}">
      <dsp:nvSpPr>
        <dsp:cNvPr id="6" name="Rectangles 5" hidden="1"/>
        <dsp:cNvSpPr/>
      </dsp:nvSpPr>
      <dsp:spPr>
        <a:xfrm>
          <a:off x="0" y="781276"/>
          <a:ext cx="318171" cy="413280"/>
        </a:xfrm>
        <a:prstGeom prst="rect">
          <a:avLst/>
        </a:prstGeom>
      </dsp:spPr>
      <dsp:txXfrm>
        <a:off x="0" y="781276"/>
        <a:ext cx="318171" cy="413280"/>
      </dsp:txXfrm>
    </dsp:sp>
    <dsp:sp modelId="{FB9C2B76-2B9B-46E9-AE38-08DCEA92A83C}">
      <dsp:nvSpPr>
        <dsp:cNvPr id="9" name="Rectangles 8" hidden="1"/>
        <dsp:cNvSpPr/>
      </dsp:nvSpPr>
      <dsp:spPr>
        <a:xfrm>
          <a:off x="0" y="1416316"/>
          <a:ext cx="318171" cy="413280"/>
        </a:xfrm>
        <a:prstGeom prst="rect">
          <a:avLst/>
        </a:prstGeom>
      </dsp:spPr>
      <dsp:txXfrm>
        <a:off x="0" y="1416316"/>
        <a:ext cx="318171" cy="413280"/>
      </dsp:txXfrm>
    </dsp:sp>
    <dsp:sp modelId="{7FBB60C7-9C0D-4A49-A26D-EAACAA34BC98}">
      <dsp:nvSpPr>
        <dsp:cNvPr id="12" name="Rectangles 11" hidden="1"/>
        <dsp:cNvSpPr/>
      </dsp:nvSpPr>
      <dsp:spPr>
        <a:xfrm>
          <a:off x="0" y="2051356"/>
          <a:ext cx="318171" cy="413280"/>
        </a:xfrm>
        <a:prstGeom prst="rect">
          <a:avLst/>
        </a:prstGeom>
      </dsp:spPr>
      <dsp:txXfrm>
        <a:off x="0" y="2051356"/>
        <a:ext cx="318171" cy="413280"/>
      </dsp:txXfrm>
    </dsp:sp>
    <dsp:sp modelId="{C970EA1A-E893-4358-974F-CA343BF06AA3}">
      <dsp:nvSpPr>
        <dsp:cNvPr id="15" name="Rectangles 14" hidden="1"/>
        <dsp:cNvSpPr/>
      </dsp:nvSpPr>
      <dsp:spPr>
        <a:xfrm>
          <a:off x="0" y="2686396"/>
          <a:ext cx="318171" cy="413280"/>
        </a:xfrm>
        <a:prstGeom prst="rect">
          <a:avLst/>
        </a:prstGeom>
      </dsp:spPr>
      <dsp:txXfrm>
        <a:off x="0" y="2686396"/>
        <a:ext cx="318171" cy="413280"/>
      </dsp:txXfrm>
    </dsp:sp>
    <dsp:sp modelId="{A5414668-7F74-4BA5-9DBE-8CE11302EB35}">
      <dsp:nvSpPr>
        <dsp:cNvPr id="18" name="Rectangles 17" hidden="1"/>
        <dsp:cNvSpPr/>
      </dsp:nvSpPr>
      <dsp:spPr>
        <a:xfrm>
          <a:off x="0" y="3321436"/>
          <a:ext cx="318171" cy="413280"/>
        </a:xfrm>
        <a:prstGeom prst="rect">
          <a:avLst/>
        </a:prstGeom>
      </dsp:spPr>
      <dsp:txXfrm>
        <a:off x="0" y="3321436"/>
        <a:ext cx="318171" cy="413280"/>
      </dsp:txXfrm>
    </dsp:sp>
    <dsp:sp modelId="{76B8E00A-6D44-4CDB-87A8-7270308D55F9}">
      <dsp:nvSpPr>
        <dsp:cNvPr id="21" name="Rectangles 20" hidden="1"/>
        <dsp:cNvSpPr/>
      </dsp:nvSpPr>
      <dsp:spPr>
        <a:xfrm>
          <a:off x="0" y="3956476"/>
          <a:ext cx="318171" cy="413280"/>
        </a:xfrm>
        <a:prstGeom prst="rect">
          <a:avLst/>
        </a:prstGeom>
      </dsp:spPr>
      <dsp:txXfrm>
        <a:off x="0" y="3956476"/>
        <a:ext cx="318171" cy="413280"/>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4366705" cy="5761038"/>
        <a:chOff x="0" y="0"/>
        <a:chExt cx="4366705" cy="5761038"/>
      </a:xfrm>
    </dsp:grpSpPr>
    <dsp:sp modelId="{62FEFD02-254D-46EB-8648-D2D6CD90D9E6}">
      <dsp:nvSpPr>
        <dsp:cNvPr id="3" name="Chevron 2"/>
        <dsp:cNvSpPr/>
      </dsp:nvSpPr>
      <dsp:spPr bwMode="white">
        <a:xfrm>
          <a:off x="1264820" y="0"/>
          <a:ext cx="1837066" cy="734826"/>
        </a:xfrm>
        <a:prstGeom prst="chevron">
          <a:avLst/>
        </a:prstGeom>
      </dsp:spPr>
      <dsp:style>
        <a:lnRef idx="2">
          <a:schemeClr val="lt1"/>
        </a:lnRef>
        <a:fillRef idx="1">
          <a:schemeClr val="accent5">
            <a:hueOff val="0"/>
            <a:satOff val="0"/>
            <a:lumOff val="0"/>
            <a:alpha val="100000"/>
          </a:schemeClr>
        </a:fillRef>
        <a:effectRef idx="0">
          <a:scrgbClr r="0" g="0" b="0"/>
        </a:effectRef>
        <a:fontRef idx="minor">
          <a:schemeClr val="lt1"/>
        </a:fontRef>
      </dsp:style>
      <dsp:txBody>
        <a:bodyPr lIns="20320" tIns="10160" rIns="0" bIns="1016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sz="1600" b="0" i="0" baseline="0" dirty="0" smtClean="0"/>
            <a:t>Universal</a:t>
          </a:r>
          <a:endParaRPr lang="ru-RU" sz="1600" dirty="0"/>
        </a:p>
      </dsp:txBody>
      <dsp:txXfrm>
        <a:off x="1264820" y="0"/>
        <a:ext cx="1837066" cy="734826"/>
      </dsp:txXfrm>
    </dsp:sp>
    <dsp:sp modelId="{09283E42-2267-441A-ABAD-C825BC90497C}">
      <dsp:nvSpPr>
        <dsp:cNvPr id="4" name="Chevron 3"/>
        <dsp:cNvSpPr/>
      </dsp:nvSpPr>
      <dsp:spPr bwMode="white">
        <a:xfrm>
          <a:off x="1264820" y="837702"/>
          <a:ext cx="1837066" cy="734826"/>
        </a:xfrm>
        <a:prstGeom prst="chevron">
          <a:avLst/>
        </a:prstGeom>
      </dsp:spPr>
      <dsp:style>
        <a:lnRef idx="2">
          <a:schemeClr val="lt1"/>
        </a:lnRef>
        <a:fillRef idx="1">
          <a:schemeClr val="accent5">
            <a:hueOff val="-1230000"/>
            <a:satOff val="-1698"/>
            <a:lumOff val="-653"/>
            <a:alpha val="100000"/>
          </a:schemeClr>
        </a:fillRef>
        <a:effectRef idx="0">
          <a:scrgbClr r="0" g="0" b="0"/>
        </a:effectRef>
        <a:fontRef idx="minor">
          <a:schemeClr val="lt1"/>
        </a:fontRef>
      </dsp:style>
      <dsp:txBody>
        <a:bodyPr lIns="20320" tIns="10160" rIns="0" bIns="1016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sz="1600" b="0" i="0" baseline="0" dirty="0" smtClean="0"/>
            <a:t>Inexpensive</a:t>
          </a:r>
          <a:endParaRPr lang="ru-RU" sz="1600" dirty="0"/>
        </a:p>
      </dsp:txBody>
      <dsp:txXfrm>
        <a:off x="1264820" y="837702"/>
        <a:ext cx="1837066" cy="734826"/>
      </dsp:txXfrm>
    </dsp:sp>
    <dsp:sp modelId="{A8469428-3678-41C2-8EB8-84C2CA8D2094}">
      <dsp:nvSpPr>
        <dsp:cNvPr id="5" name="Chevron 4"/>
        <dsp:cNvSpPr/>
      </dsp:nvSpPr>
      <dsp:spPr bwMode="white">
        <a:xfrm>
          <a:off x="1264820" y="1675404"/>
          <a:ext cx="1837066" cy="734826"/>
        </a:xfrm>
        <a:prstGeom prst="chevron">
          <a:avLst/>
        </a:prstGeom>
      </dsp:spPr>
      <dsp:style>
        <a:lnRef idx="2">
          <a:schemeClr val="lt1"/>
        </a:lnRef>
        <a:fillRef idx="1">
          <a:schemeClr val="accent5">
            <a:hueOff val="-2460000"/>
            <a:satOff val="-3398"/>
            <a:lumOff val="-1306"/>
            <a:alpha val="100000"/>
          </a:schemeClr>
        </a:fillRef>
        <a:effectRef idx="0">
          <a:scrgbClr r="0" g="0" b="0"/>
        </a:effectRef>
        <a:fontRef idx="minor">
          <a:schemeClr val="lt1"/>
        </a:fontRef>
      </dsp:style>
      <dsp:txBody>
        <a:bodyPr lIns="20320" tIns="10160" rIns="0" bIns="1016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sz="1600" b="0" i="0" baseline="0" dirty="0" smtClean="0"/>
            <a:t>Accessible</a:t>
          </a:r>
          <a:endParaRPr lang="ru-RU" sz="1600" dirty="0"/>
        </a:p>
      </dsp:txBody>
      <dsp:txXfrm>
        <a:off x="1264820" y="1675404"/>
        <a:ext cx="1837066" cy="734826"/>
      </dsp:txXfrm>
    </dsp:sp>
    <dsp:sp modelId="{4E7C3BDA-C58B-4E38-B8A1-2991DD6E4C0D}">
      <dsp:nvSpPr>
        <dsp:cNvPr id="6" name="Chevron 5"/>
        <dsp:cNvSpPr/>
      </dsp:nvSpPr>
      <dsp:spPr bwMode="white">
        <a:xfrm>
          <a:off x="1264820" y="2513106"/>
          <a:ext cx="1837066" cy="734826"/>
        </a:xfrm>
        <a:prstGeom prst="chevron">
          <a:avLst/>
        </a:prstGeom>
      </dsp:spPr>
      <dsp:style>
        <a:lnRef idx="2">
          <a:schemeClr val="lt1"/>
        </a:lnRef>
        <a:fillRef idx="1">
          <a:schemeClr val="accent5">
            <a:hueOff val="-3690000"/>
            <a:satOff val="-5097"/>
            <a:lumOff val="-1960"/>
            <a:alpha val="100000"/>
          </a:schemeClr>
        </a:fillRef>
        <a:effectRef idx="0">
          <a:scrgbClr r="0" g="0" b="0"/>
        </a:effectRef>
        <a:fontRef idx="minor">
          <a:schemeClr val="lt1"/>
        </a:fontRef>
      </dsp:style>
      <dsp:txBody>
        <a:bodyPr lIns="20320" tIns="10160" rIns="0" bIns="1016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sz="1600" b="0" i="0" baseline="0" dirty="0" smtClean="0"/>
            <a:t>Programming ease</a:t>
          </a:r>
          <a:endParaRPr lang="ru-RU" sz="1600" dirty="0"/>
        </a:p>
      </dsp:txBody>
      <dsp:txXfrm>
        <a:off x="1264820" y="2513106"/>
        <a:ext cx="1837066" cy="734826"/>
      </dsp:txXfrm>
    </dsp:sp>
    <dsp:sp modelId="{4919FE1F-D5C2-4EFA-BD2B-7BC45BDB638F}">
      <dsp:nvSpPr>
        <dsp:cNvPr id="7" name="Chevron 6"/>
        <dsp:cNvSpPr/>
      </dsp:nvSpPr>
      <dsp:spPr bwMode="white">
        <a:xfrm>
          <a:off x="1264820" y="3350808"/>
          <a:ext cx="1837066" cy="734826"/>
        </a:xfrm>
        <a:prstGeom prst="chevron">
          <a:avLst/>
        </a:prstGeom>
      </dsp:spPr>
      <dsp:style>
        <a:lnRef idx="2">
          <a:schemeClr val="lt1"/>
        </a:lnRef>
        <a:fillRef idx="1">
          <a:schemeClr val="accent5">
            <a:hueOff val="-4920000"/>
            <a:satOff val="-6796"/>
            <a:lumOff val="-2613"/>
            <a:alpha val="100000"/>
          </a:schemeClr>
        </a:fillRef>
        <a:effectRef idx="0">
          <a:scrgbClr r="0" g="0" b="0"/>
        </a:effectRef>
        <a:fontRef idx="minor">
          <a:schemeClr val="lt1"/>
        </a:fontRef>
      </dsp:style>
      <dsp:txBody>
        <a:bodyPr lIns="17780" tIns="8890" rIns="0" bIns="889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sz="1400" b="0" i="0" baseline="0" dirty="0" smtClean="0"/>
            <a:t>IDE works on any operating system</a:t>
          </a:r>
          <a:endParaRPr lang="ru-RU" sz="1400" dirty="0"/>
        </a:p>
      </dsp:txBody>
      <dsp:txXfrm>
        <a:off x="1264820" y="3350808"/>
        <a:ext cx="1837066" cy="734826"/>
      </dsp:txXfrm>
    </dsp:sp>
    <dsp:sp modelId="{123C3C80-47BE-4923-B22C-BD828A4ACA50}">
      <dsp:nvSpPr>
        <dsp:cNvPr id="8" name="Chevron 7"/>
        <dsp:cNvSpPr/>
      </dsp:nvSpPr>
      <dsp:spPr bwMode="white">
        <a:xfrm>
          <a:off x="1264820" y="4188510"/>
          <a:ext cx="1837066" cy="734826"/>
        </a:xfrm>
        <a:prstGeom prst="chevron">
          <a:avLst/>
        </a:prstGeom>
      </dsp:spPr>
      <dsp:style>
        <a:lnRef idx="2">
          <a:schemeClr val="lt1"/>
        </a:lnRef>
        <a:fillRef idx="1">
          <a:schemeClr val="accent5">
            <a:hueOff val="-6150000"/>
            <a:satOff val="-8496"/>
            <a:lumOff val="-3267"/>
            <a:alpha val="100000"/>
          </a:schemeClr>
        </a:fillRef>
        <a:effectRef idx="0">
          <a:scrgbClr r="0" g="0" b="0"/>
        </a:effectRef>
        <a:fontRef idx="minor">
          <a:schemeClr val="lt1"/>
        </a:fontRef>
      </dsp:style>
      <dsp:txBody>
        <a:bodyPr lIns="20320" tIns="10160" rIns="0" bIns="1016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sz="1600" b="0" i="0" baseline="0" dirty="0" smtClean="0"/>
            <a:t>Open source in software</a:t>
          </a:r>
          <a:endParaRPr lang="ru-RU" sz="1600" dirty="0"/>
        </a:p>
      </dsp:txBody>
      <dsp:txXfrm>
        <a:off x="1264820" y="4188510"/>
        <a:ext cx="1837066" cy="734826"/>
      </dsp:txXfrm>
    </dsp:sp>
    <dsp:sp modelId="{D6DF5136-2511-4B18-96E7-925401838BEB}">
      <dsp:nvSpPr>
        <dsp:cNvPr id="9" name="Chevron 8"/>
        <dsp:cNvSpPr/>
      </dsp:nvSpPr>
      <dsp:spPr bwMode="white">
        <a:xfrm>
          <a:off x="1264820" y="5026212"/>
          <a:ext cx="1837066" cy="734826"/>
        </a:xfrm>
        <a:prstGeom prst="chevron">
          <a:avLst/>
        </a:prstGeom>
      </dsp:spPr>
      <dsp:style>
        <a:lnRef idx="2">
          <a:schemeClr val="lt1"/>
        </a:lnRef>
        <a:fillRef idx="1">
          <a:schemeClr val="accent5">
            <a:hueOff val="-7380000"/>
            <a:satOff val="-10195"/>
            <a:lumOff val="-3921"/>
            <a:alpha val="100000"/>
          </a:schemeClr>
        </a:fillRef>
        <a:effectRef idx="0">
          <a:scrgbClr r="0" g="0" b="0"/>
        </a:effectRef>
        <a:fontRef idx="minor">
          <a:schemeClr val="lt1"/>
        </a:fontRef>
      </dsp:style>
      <dsp:txBody>
        <a:bodyPr lIns="20320" tIns="10160" rIns="0" bIns="1016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rtl="0">
            <a:lnSpc>
              <a:spcPct val="100000"/>
            </a:lnSpc>
            <a:spcBef>
              <a:spcPct val="0"/>
            </a:spcBef>
            <a:spcAft>
              <a:spcPct val="35000"/>
            </a:spcAft>
          </a:pPr>
          <a:r>
            <a:rPr lang="en-US" sz="1600" b="0" i="0" baseline="0" dirty="0" smtClean="0"/>
            <a:t>Open source in hardware</a:t>
          </a:r>
          <a:endParaRPr lang="ru-RU" sz="1600" dirty="0"/>
        </a:p>
      </dsp:txBody>
      <dsp:txXfrm>
        <a:off x="1264820" y="5026212"/>
        <a:ext cx="1837066" cy="734826"/>
      </dsp:txXfrm>
    </dsp:sp>
  </dsp:spTree>
</dsp:drawing>
</file>

<file path=ppt/diagrams/drawing4.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5139419" cy="5139419"/>
        <a:chOff x="0" y="0"/>
        <a:chExt cx="5139419" cy="5139419"/>
      </a:xfrm>
    </dsp:grpSpPr>
    <dsp:sp modelId="{176EF7A0-6314-4A0B-B8D5-6376E96D58F3}">
      <dsp:nvSpPr>
        <dsp:cNvPr id="3" name="Oval 2"/>
        <dsp:cNvSpPr/>
      </dsp:nvSpPr>
      <dsp:spPr bwMode="white">
        <a:xfrm>
          <a:off x="1764365" y="51394"/>
          <a:ext cx="2672498" cy="2672498"/>
        </a:xfrm>
        <a:prstGeom prst="ellipse">
          <a:avLst/>
        </a:prstGeom>
      </dsp:spPr>
      <dsp:style>
        <a:lnRef idx="2">
          <a:schemeClr val="lt1"/>
        </a:lnRef>
        <a:fillRef idx="1">
          <a:schemeClr val="accent4">
            <a:alpha val="50000"/>
            <a:hueOff val="0"/>
            <a:satOff val="0"/>
            <a:lumOff val="0"/>
            <a:alpha val="50196"/>
          </a:schemeClr>
        </a:fillRef>
        <a:effectRef idx="0">
          <a:scrgbClr r="0" g="0" b="0"/>
        </a:effectRef>
        <a:fontRef idx="minor">
          <a:schemeClr val="tx1"/>
        </a:fontRef>
      </dsp:style>
      <dsp:txBody>
        <a:bodyPr lIns="0" tIns="0" rIns="0" bIns="0"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rtl="0">
            <a:lnSpc>
              <a:spcPct val="100000"/>
            </a:lnSpc>
            <a:spcBef>
              <a:spcPct val="0"/>
            </a:spcBef>
            <a:spcAft>
              <a:spcPct val="35000"/>
            </a:spcAft>
          </a:pPr>
          <a:r>
            <a:rPr lang="en-US" smtClean="0">
              <a:solidFill>
                <a:schemeClr val="tx1"/>
              </a:solidFill>
            </a:rPr>
            <a:t>Environment: prevents plants' pollution</a:t>
          </a:r>
          <a:endParaRPr lang="ru-RU">
            <a:solidFill>
              <a:schemeClr val="tx1"/>
            </a:solidFill>
          </a:endParaRPr>
        </a:p>
      </dsp:txBody>
      <dsp:txXfrm>
        <a:off x="1764365" y="51394"/>
        <a:ext cx="2672498" cy="2672498"/>
      </dsp:txXfrm>
    </dsp:sp>
    <dsp:sp modelId="{A61E7F09-DE70-440B-9DFF-8254FBEA59B2}">
      <dsp:nvSpPr>
        <dsp:cNvPr id="4" name="Oval 3"/>
        <dsp:cNvSpPr/>
      </dsp:nvSpPr>
      <dsp:spPr bwMode="white">
        <a:xfrm>
          <a:off x="2946431" y="1233461"/>
          <a:ext cx="2672498" cy="2672498"/>
        </a:xfrm>
        <a:prstGeom prst="ellipse">
          <a:avLst/>
        </a:prstGeom>
      </dsp:spPr>
      <dsp:style>
        <a:lnRef idx="2">
          <a:schemeClr val="lt1"/>
        </a:lnRef>
        <a:fillRef idx="1">
          <a:schemeClr val="accent4">
            <a:alpha val="50000"/>
            <a:hueOff val="3460000"/>
            <a:satOff val="-15947"/>
            <a:lumOff val="523"/>
            <a:alpha val="50196"/>
          </a:schemeClr>
        </a:fillRef>
        <a:effectRef idx="0">
          <a:scrgbClr r="0" g="0" b="0"/>
        </a:effectRef>
        <a:fontRef idx="minor">
          <a:schemeClr val="tx1"/>
        </a:fontRef>
      </dsp:style>
      <dsp:txBody>
        <a:bodyPr lIns="0" tIns="0" rIns="0" bIns="0"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rtl="0">
            <a:lnSpc>
              <a:spcPct val="100000"/>
            </a:lnSpc>
            <a:spcBef>
              <a:spcPct val="0"/>
            </a:spcBef>
            <a:spcAft>
              <a:spcPct val="35000"/>
            </a:spcAft>
          </a:pPr>
          <a:r>
            <a:rPr lang="en-US" smtClean="0">
              <a:solidFill>
                <a:schemeClr val="tx1"/>
              </a:solidFill>
            </a:rPr>
            <a:t>Education: Teachers can provide demonstration of practical work in classes for pupils as a “lesson objective”</a:t>
          </a:r>
          <a:endParaRPr lang="ru-RU">
            <a:solidFill>
              <a:schemeClr val="tx1"/>
            </a:solidFill>
          </a:endParaRPr>
        </a:p>
      </dsp:txBody>
      <dsp:txXfrm>
        <a:off x="2946431" y="1233461"/>
        <a:ext cx="2672498" cy="2672498"/>
      </dsp:txXfrm>
    </dsp:sp>
    <dsp:sp modelId="{CEEFD85C-9967-4D17-8638-7F22A3C75314}">
      <dsp:nvSpPr>
        <dsp:cNvPr id="5" name="Oval 4"/>
        <dsp:cNvSpPr/>
      </dsp:nvSpPr>
      <dsp:spPr bwMode="white">
        <a:xfrm>
          <a:off x="1764365" y="2415527"/>
          <a:ext cx="2672498" cy="2672498"/>
        </a:xfrm>
        <a:prstGeom prst="ellipse">
          <a:avLst/>
        </a:prstGeom>
      </dsp:spPr>
      <dsp:style>
        <a:lnRef idx="2">
          <a:schemeClr val="lt1"/>
        </a:lnRef>
        <a:fillRef idx="1">
          <a:schemeClr val="accent4">
            <a:alpha val="50000"/>
            <a:hueOff val="6920000"/>
            <a:satOff val="-31894"/>
            <a:lumOff val="1046"/>
            <a:alpha val="50196"/>
          </a:schemeClr>
        </a:fillRef>
        <a:effectRef idx="0">
          <a:scrgbClr r="0" g="0" b="0"/>
        </a:effectRef>
        <a:fontRef idx="minor">
          <a:schemeClr val="tx1"/>
        </a:fontRef>
      </dsp:style>
      <dsp:txBody>
        <a:bodyPr lIns="0" tIns="0" rIns="0" bIns="0"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rtl="0">
            <a:lnSpc>
              <a:spcPct val="100000"/>
            </a:lnSpc>
            <a:spcBef>
              <a:spcPct val="0"/>
            </a:spcBef>
            <a:spcAft>
              <a:spcPct val="35000"/>
            </a:spcAft>
          </a:pPr>
          <a:r>
            <a:rPr lang="en-US" smtClean="0">
              <a:solidFill>
                <a:schemeClr val="tx1"/>
              </a:solidFill>
            </a:rPr>
            <a:t>Investigation: Allows for scientists to economize their time during their research work</a:t>
          </a:r>
          <a:endParaRPr lang="ru-RU">
            <a:solidFill>
              <a:schemeClr val="tx1"/>
            </a:solidFill>
          </a:endParaRPr>
        </a:p>
      </dsp:txBody>
      <dsp:txXfrm>
        <a:off x="1764365" y="2415527"/>
        <a:ext cx="2672498" cy="2672498"/>
      </dsp:txXfrm>
    </dsp:sp>
    <dsp:sp modelId="{3DC28F91-9F77-4030-BBC6-CD945683B4F8}">
      <dsp:nvSpPr>
        <dsp:cNvPr id="6" name="Oval 5"/>
        <dsp:cNvSpPr/>
      </dsp:nvSpPr>
      <dsp:spPr bwMode="white">
        <a:xfrm>
          <a:off x="582298" y="1233461"/>
          <a:ext cx="2672498" cy="2672498"/>
        </a:xfrm>
        <a:prstGeom prst="ellipse">
          <a:avLst/>
        </a:prstGeom>
      </dsp:spPr>
      <dsp:style>
        <a:lnRef idx="2">
          <a:schemeClr val="lt1"/>
        </a:lnRef>
        <a:fillRef idx="1">
          <a:schemeClr val="accent4">
            <a:alpha val="50000"/>
            <a:hueOff val="10380000"/>
            <a:satOff val="-47842"/>
            <a:lumOff val="1569"/>
            <a:alpha val="50196"/>
          </a:schemeClr>
        </a:fillRef>
        <a:effectRef idx="0">
          <a:scrgbClr r="0" g="0" b="0"/>
        </a:effectRef>
        <a:fontRef idx="minor">
          <a:schemeClr val="tx1"/>
        </a:fontRef>
      </dsp:style>
      <dsp:txBody>
        <a:bodyPr lIns="0" tIns="0" rIns="0" bIns="0"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rtl="0">
            <a:lnSpc>
              <a:spcPct val="100000"/>
            </a:lnSpc>
            <a:spcBef>
              <a:spcPct val="0"/>
            </a:spcBef>
            <a:spcAft>
              <a:spcPct val="35000"/>
            </a:spcAft>
          </a:pPr>
          <a:r>
            <a:rPr lang="en-US" smtClean="0">
              <a:solidFill>
                <a:schemeClr val="tx1"/>
              </a:solidFill>
            </a:rPr>
            <a:t>Economy: Own Product of Kazakhstan</a:t>
          </a:r>
          <a:endParaRPr lang="ru-RU">
            <a:solidFill>
              <a:schemeClr val="tx1"/>
            </a:solidFill>
          </a:endParaRPr>
        </a:p>
      </dsp:txBody>
      <dsp:txXfrm>
        <a:off x="582298" y="1233461"/>
        <a:ext cx="2672498" cy="2672498"/>
      </dsp:txXfrm>
    </dsp:sp>
  </dsp:spTree>
</dsp:drawing>
</file>

<file path=ppt/diagrams/drawing5.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4828903" cy="3389592"/>
        <a:chOff x="0" y="0"/>
        <a:chExt cx="4828903" cy="3389592"/>
      </a:xfrm>
    </dsp:grpSpPr>
    <dsp:sp modelId="{A69963A0-8A39-4126-A51A-D96AEE301753}">
      <dsp:nvSpPr>
        <dsp:cNvPr id="3" name="Rectangles 2"/>
        <dsp:cNvSpPr/>
      </dsp:nvSpPr>
      <dsp:spPr bwMode="white">
        <a:xfrm>
          <a:off x="2833418" y="73911"/>
          <a:ext cx="1201918" cy="1201918"/>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2860" tIns="22860" rIns="22860" bIns="22860" anchor="ctr"/>
        <a:lstStyle>
          <a:lvl1pPr algn="ctr">
            <a:defRPr sz="18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rtl="0">
            <a:lnSpc>
              <a:spcPct val="100000"/>
            </a:lnSpc>
            <a:spcBef>
              <a:spcPct val="0"/>
            </a:spcBef>
            <a:spcAft>
              <a:spcPct val="35000"/>
            </a:spcAft>
          </a:pPr>
          <a:r>
            <a:rPr lang="en-US" b="0" i="0" baseline="0" dirty="0" smtClean="0">
              <a:solidFill>
                <a:schemeClr val="tx1"/>
              </a:solidFill>
            </a:rPr>
            <a:t>Internet</a:t>
          </a:r>
          <a:endParaRPr lang="ru-RU" dirty="0">
            <a:solidFill>
              <a:schemeClr val="tx1"/>
            </a:solidFill>
          </a:endParaRPr>
        </a:p>
      </dsp:txBody>
      <dsp:txXfrm>
        <a:off x="2833418" y="73911"/>
        <a:ext cx="1201918" cy="1201918"/>
      </dsp:txXfrm>
    </dsp:sp>
    <dsp:sp modelId="{361D358C-D8B2-458F-9C27-E7F46DBC9243}">
      <dsp:nvSpPr>
        <dsp:cNvPr id="4" name="Circular Arrow 3"/>
        <dsp:cNvSpPr/>
      </dsp:nvSpPr>
      <dsp:spPr bwMode="white">
        <a:xfrm>
          <a:off x="813395" y="93740"/>
          <a:ext cx="3202113" cy="3202113"/>
        </a:xfrm>
        <a:prstGeom prst="circularArrow">
          <a:avLst>
            <a:gd name="adj1" fmla="val 5000"/>
            <a:gd name="adj2" fmla="val 360000"/>
            <a:gd name="adj3" fmla="val 653153"/>
            <a:gd name="adj4" fmla="val 20586846"/>
            <a:gd name="adj5" fmla="val 5500"/>
          </a:avLst>
        </a:prstGeom>
      </dsp:spPr>
      <dsp:style>
        <a:lnRef idx="2">
          <a:schemeClr val="lt1"/>
        </a:lnRef>
        <a:fillRef idx="1">
          <a:schemeClr val="accent4">
            <a:hueOff val="0"/>
            <a:satOff val="0"/>
            <a:lumOff val="0"/>
            <a:alpha val="100000"/>
          </a:schemeClr>
        </a:fillRef>
        <a:effectRef idx="0">
          <a:scrgbClr r="0" g="0" b="0"/>
        </a:effectRef>
        <a:fontRef idx="minor">
          <a:schemeClr val="lt1"/>
        </a:fontRef>
      </dsp:style>
      <dsp:txXfrm>
        <a:off x="813395" y="93740"/>
        <a:ext cx="3202113" cy="3202113"/>
      </dsp:txXfrm>
    </dsp:sp>
    <dsp:sp modelId="{06134B9E-CD08-4D9A-8801-E457F965A601}">
      <dsp:nvSpPr>
        <dsp:cNvPr id="5" name="Rectangles 4"/>
        <dsp:cNvSpPr/>
      </dsp:nvSpPr>
      <dsp:spPr bwMode="white">
        <a:xfrm>
          <a:off x="2833418" y="2113763"/>
          <a:ext cx="1201918" cy="1201918"/>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2860" tIns="22860" rIns="22860" bIns="22860" anchor="ctr"/>
        <a:lstStyle>
          <a:lvl1pPr algn="ctr">
            <a:defRPr sz="18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rtl="0">
            <a:lnSpc>
              <a:spcPct val="100000"/>
            </a:lnSpc>
            <a:spcBef>
              <a:spcPct val="0"/>
            </a:spcBef>
            <a:spcAft>
              <a:spcPct val="35000"/>
            </a:spcAft>
          </a:pPr>
          <a:r>
            <a:rPr lang="en-US" b="0" i="0" baseline="0" dirty="0" smtClean="0">
              <a:solidFill>
                <a:schemeClr val="tx1"/>
              </a:solidFill>
            </a:rPr>
            <a:t>Monitoring System of plant pollution</a:t>
          </a:r>
          <a:endParaRPr lang="ru-RU" dirty="0">
            <a:solidFill>
              <a:schemeClr val="tx1"/>
            </a:solidFill>
          </a:endParaRPr>
        </a:p>
      </dsp:txBody>
      <dsp:txXfrm>
        <a:off x="2833418" y="2113763"/>
        <a:ext cx="1201918" cy="1201918"/>
      </dsp:txXfrm>
    </dsp:sp>
    <dsp:sp modelId="{E37FB8F5-7EF3-49C1-B70C-060ACF362BE2}">
      <dsp:nvSpPr>
        <dsp:cNvPr id="6" name="Circular Arrow 5"/>
        <dsp:cNvSpPr/>
      </dsp:nvSpPr>
      <dsp:spPr bwMode="white">
        <a:xfrm>
          <a:off x="813395" y="93740"/>
          <a:ext cx="3202113" cy="3202113"/>
        </a:xfrm>
        <a:prstGeom prst="circularArrow">
          <a:avLst>
            <a:gd name="adj1" fmla="val 5000"/>
            <a:gd name="adj2" fmla="val 360000"/>
            <a:gd name="adj3" fmla="val 6053153"/>
            <a:gd name="adj4" fmla="val 4386846"/>
            <a:gd name="adj5" fmla="val 5500"/>
          </a:avLst>
        </a:prstGeom>
      </dsp:spPr>
      <dsp:style>
        <a:lnRef idx="2">
          <a:schemeClr val="lt1"/>
        </a:lnRef>
        <a:fillRef idx="1">
          <a:schemeClr val="accent4">
            <a:hueOff val="3460000"/>
            <a:satOff val="-15947"/>
            <a:lumOff val="523"/>
            <a:alpha val="100000"/>
          </a:schemeClr>
        </a:fillRef>
        <a:effectRef idx="0">
          <a:scrgbClr r="0" g="0" b="0"/>
        </a:effectRef>
        <a:fontRef idx="minor">
          <a:schemeClr val="lt1"/>
        </a:fontRef>
      </dsp:style>
      <dsp:txXfrm>
        <a:off x="813395" y="93740"/>
        <a:ext cx="3202113" cy="3202113"/>
      </dsp:txXfrm>
    </dsp:sp>
    <dsp:sp modelId="{9AC3D53D-C65B-4301-ADD6-06A19DB8D433}">
      <dsp:nvSpPr>
        <dsp:cNvPr id="7" name="Rectangles 6"/>
        <dsp:cNvSpPr/>
      </dsp:nvSpPr>
      <dsp:spPr bwMode="white">
        <a:xfrm>
          <a:off x="793566" y="2113763"/>
          <a:ext cx="1201918" cy="1201918"/>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2860" tIns="22860" rIns="22860" bIns="22860" anchor="ctr"/>
        <a:lstStyle>
          <a:lvl1pPr algn="ctr">
            <a:defRPr sz="18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a:lnSpc>
              <a:spcPct val="100000"/>
            </a:lnSpc>
            <a:spcBef>
              <a:spcPct val="0"/>
            </a:spcBef>
            <a:spcAft>
              <a:spcPct val="35000"/>
            </a:spcAft>
          </a:pPr>
          <a:r>
            <a:rPr lang="en-US" dirty="0" smtClean="0">
              <a:solidFill>
                <a:schemeClr val="tx1"/>
              </a:solidFill>
            </a:rPr>
            <a:t>Internet</a:t>
          </a:r>
          <a:endParaRPr lang="ru-RU" dirty="0">
            <a:solidFill>
              <a:schemeClr val="tx1"/>
            </a:solidFill>
          </a:endParaRPr>
        </a:p>
      </dsp:txBody>
      <dsp:txXfrm>
        <a:off x="793566" y="2113763"/>
        <a:ext cx="1201918" cy="1201918"/>
      </dsp:txXfrm>
    </dsp:sp>
    <dsp:sp modelId="{9AF74D60-AC8D-4FCC-A228-6E0579D8FE3A}">
      <dsp:nvSpPr>
        <dsp:cNvPr id="8" name="Circular Arrow 7"/>
        <dsp:cNvSpPr/>
      </dsp:nvSpPr>
      <dsp:spPr bwMode="white">
        <a:xfrm>
          <a:off x="813395" y="93740"/>
          <a:ext cx="3202113" cy="3202113"/>
        </a:xfrm>
        <a:prstGeom prst="circularArrow">
          <a:avLst>
            <a:gd name="adj1" fmla="val 5000"/>
            <a:gd name="adj2" fmla="val 360000"/>
            <a:gd name="adj3" fmla="val 11453153"/>
            <a:gd name="adj4" fmla="val 9786846"/>
            <a:gd name="adj5" fmla="val 5500"/>
          </a:avLst>
        </a:prstGeom>
      </dsp:spPr>
      <dsp:style>
        <a:lnRef idx="2">
          <a:schemeClr val="lt1"/>
        </a:lnRef>
        <a:fillRef idx="1">
          <a:schemeClr val="accent4">
            <a:hueOff val="6920000"/>
            <a:satOff val="-31894"/>
            <a:lumOff val="1046"/>
            <a:alpha val="100000"/>
          </a:schemeClr>
        </a:fillRef>
        <a:effectRef idx="0">
          <a:scrgbClr r="0" g="0" b="0"/>
        </a:effectRef>
        <a:fontRef idx="minor">
          <a:schemeClr val="lt1"/>
        </a:fontRef>
      </dsp:style>
      <dsp:txXfrm>
        <a:off x="813395" y="93740"/>
        <a:ext cx="3202113" cy="3202113"/>
      </dsp:txXfrm>
    </dsp:sp>
    <dsp:sp modelId="{3050F585-2425-4A64-B9DF-71EE7B53A8F8}">
      <dsp:nvSpPr>
        <dsp:cNvPr id="9" name="Rectangles 8"/>
        <dsp:cNvSpPr/>
      </dsp:nvSpPr>
      <dsp:spPr bwMode="white">
        <a:xfrm>
          <a:off x="793566" y="73911"/>
          <a:ext cx="1201918" cy="1201918"/>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2860" tIns="22860" rIns="22860" bIns="22860" anchor="ctr"/>
        <a:lstStyle>
          <a:lvl1pPr algn="ctr">
            <a:defRPr sz="1800"/>
          </a:lvl1pPr>
          <a:lvl2pPr marL="114300" indent="-114300" algn="ctr">
            <a:defRPr sz="1400"/>
          </a:lvl2pPr>
          <a:lvl3pPr marL="228600" indent="-114300" algn="ctr">
            <a:defRPr sz="1400"/>
          </a:lvl3pPr>
          <a:lvl4pPr marL="342900" indent="-114300" algn="ctr">
            <a:defRPr sz="1400"/>
          </a:lvl4pPr>
          <a:lvl5pPr marL="457200" indent="-114300" algn="ctr">
            <a:defRPr sz="1400"/>
          </a:lvl5pPr>
          <a:lvl6pPr marL="571500" indent="-114300" algn="ctr">
            <a:defRPr sz="1400"/>
          </a:lvl6pPr>
          <a:lvl7pPr marL="685800" indent="-114300" algn="ctr">
            <a:defRPr sz="1400"/>
          </a:lvl7pPr>
          <a:lvl8pPr marL="800100" indent="-114300" algn="ctr">
            <a:defRPr sz="1400"/>
          </a:lvl8pPr>
          <a:lvl9pPr marL="914400" indent="-114300" algn="ctr">
            <a:defRPr sz="1400"/>
          </a:lvl9pPr>
        </a:lstStyle>
        <a:p>
          <a:pPr lvl="0">
            <a:lnSpc>
              <a:spcPct val="100000"/>
            </a:lnSpc>
            <a:spcBef>
              <a:spcPct val="0"/>
            </a:spcBef>
            <a:spcAft>
              <a:spcPct val="35000"/>
            </a:spcAft>
          </a:pPr>
          <a:r>
            <a:rPr lang="en-US" dirty="0" smtClean="0">
              <a:solidFill>
                <a:schemeClr val="tx1"/>
              </a:solidFill>
            </a:rPr>
            <a:t>Client</a:t>
          </a:r>
          <a:endParaRPr lang="ru-RU" dirty="0">
            <a:solidFill>
              <a:schemeClr val="tx1"/>
            </a:solidFill>
          </a:endParaRPr>
        </a:p>
      </dsp:txBody>
      <dsp:txXfrm>
        <a:off x="793566" y="73911"/>
        <a:ext cx="1201918" cy="1201918"/>
      </dsp:txXfrm>
    </dsp:sp>
    <dsp:sp modelId="{988AEE16-E41B-4A6F-BFA0-9F3E17BC9934}">
      <dsp:nvSpPr>
        <dsp:cNvPr id="10" name="Circular Arrow 9"/>
        <dsp:cNvSpPr/>
      </dsp:nvSpPr>
      <dsp:spPr bwMode="white">
        <a:xfrm>
          <a:off x="813395" y="93740"/>
          <a:ext cx="3202113" cy="3202113"/>
        </a:xfrm>
        <a:prstGeom prst="circularArrow">
          <a:avLst>
            <a:gd name="adj1" fmla="val 5000"/>
            <a:gd name="adj2" fmla="val 360000"/>
            <a:gd name="adj3" fmla="val 16853153"/>
            <a:gd name="adj4" fmla="val 15186846"/>
            <a:gd name="adj5" fmla="val 5500"/>
          </a:avLst>
        </a:prstGeom>
      </dsp:spPr>
      <dsp:style>
        <a:lnRef idx="2">
          <a:schemeClr val="lt1"/>
        </a:lnRef>
        <a:fillRef idx="1">
          <a:schemeClr val="accent4">
            <a:hueOff val="10380000"/>
            <a:satOff val="-47842"/>
            <a:lumOff val="1569"/>
            <a:alpha val="100000"/>
          </a:schemeClr>
        </a:fillRef>
        <a:effectRef idx="0">
          <a:scrgbClr r="0" g="0" b="0"/>
        </a:effectRef>
        <a:fontRef idx="minor">
          <a:schemeClr val="lt1"/>
        </a:fontRef>
      </dsp:style>
      <dsp:txXfrm>
        <a:off x="813395" y="93740"/>
        <a:ext cx="3202113" cy="3202113"/>
      </dsp:txXfrm>
    </dsp:sp>
  </dsp:spTree>
</dsp:drawing>
</file>

<file path=ppt/diagrams/layout1.xml><?xml version="1.0" encoding="utf-8"?>
<dgm:layoutDef xmlns:dgm="http://schemas.openxmlformats.org/drawingml/2006/diagram" xmlns:a="http://schemas.openxmlformats.org/drawingml/2006/main" uniqueId="urn:microsoft.com/office/officeart/2005/8/layout/default#1">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rSet csTypeId="urn:microsoft.com/office/officeart/2005/8/colors/accent6_5"/>
        </dgm:pt>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off" val="ctr"/>
          <dgm:param type="contDir" val="sameDir"/>
          <dgm:param type="grDir" val="tL"/>
          <dgm:param type="flowDir" val="row"/>
        </dgm:alg>
      </dgm:if>
      <dgm:else name="Name2">
        <dgm:alg type="snake">
          <dgm:param type="off" val="ctr"/>
          <dgm:param type="contDir" val="sameDir"/>
          <dgm:param type="grDir" val="tR"/>
          <dgm:param type="flowDir" val="row"/>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rSet qsTypeId="urn:microsoft.com/office/officeart/2005/8/quickstyle/simple5"/>
        </dgm:pt>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nodeVertAlign" val="t"/>
          <dgm:param type="vertAlign" val="mid"/>
          <dgm:param type="nodeHorzAlign" val="l"/>
          <dgm:param type="fallback" val="2D"/>
        </dgm:alg>
      </dgm:if>
      <dgm:else name="Name3">
        <dgm:alg type="lin">
          <dgm:param type="linDir" val="fromT"/>
          <dgm:param type="nodeVertAlign" val="t"/>
          <dgm:param type="vertAlign" val="mid"/>
          <dgm:param type="nodeHorzAlign" val="r"/>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VertAlign" val="mid"/>
              <dgm:param type="nodeHorzAlign" val="l"/>
              <dgm:param type="fallback" val="2D"/>
            </dgm:alg>
          </dgm:if>
          <dgm:else name="Name7">
            <dgm:alg type="lin">
              <dgm:param type="linDir" val="fromR"/>
              <dgm:param type="nodeVertAlign" val="mid"/>
              <dgm:param type="nodeHorzAlign" val="r"/>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type="chevron" r:blip="" rot="180">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type="chevron" r:blip="" rot="180">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1">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png>
</file>

<file path=ppt/media/image13.jpeg>
</file>

<file path=ppt/media/image14.png>
</file>

<file path=ppt/media/image15.png>
</file>

<file path=ppt/media/image16.jpeg>
</file>

<file path=ppt/media/image17.png>
</file>

<file path=ppt/media/image18.jpe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smtClean="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ru-RU"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smtClean="0"/>
            </a:lvl1pPr>
          </a:lstStyle>
          <a:p>
            <a:pPr marL="0" marR="0" lvl="0" indent="0" algn="r" defTabSz="914400" rtl="0" eaLnBrk="0" fontAlgn="base" latinLnBrk="0" hangingPunct="0">
              <a:lnSpc>
                <a:spcPct val="100000"/>
              </a:lnSpc>
              <a:spcBef>
                <a:spcPct val="0"/>
              </a:spcBef>
              <a:spcAft>
                <a:spcPct val="0"/>
              </a:spcAft>
              <a:buClrTx/>
              <a:buSzTx/>
              <a:buFontTx/>
              <a:buNone/>
              <a:defRPr/>
            </a:pPr>
            <a:fld id="{EBAF9CAC-4CFF-42A5-8C2A-BE5915EFFB3A}" type="datetimeFigureOut">
              <a:rPr kumimoji="0" lang="ru-RU"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fld>
            <a:endParaRPr kumimoji="0" lang="ru-RU"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1" fontAlgn="base" latinLnBrk="0" hangingPunct="1">
              <a:lnSpc>
                <a:spcPct val="100000"/>
              </a:lnSpc>
              <a:spcBef>
                <a:spcPct val="30000"/>
              </a:spcBef>
              <a:spcAft>
                <a:spcPct val="0"/>
              </a:spcAft>
              <a:buClrTx/>
              <a:buSzTx/>
              <a:buFontTx/>
              <a:buNone/>
              <a:defRPr/>
            </a:pPr>
            <a:endParaRPr kumimoji="0" lang="ru-RU"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base" latinLnBrk="0" hangingPunct="1">
              <a:lnSpc>
                <a:spcPct val="100000"/>
              </a:lnSpc>
              <a:spcBef>
                <a:spcPct val="30000"/>
              </a:spcBef>
              <a:spcAft>
                <a:spcPct val="0"/>
              </a:spcAft>
              <a:buClrTx/>
              <a:buSzTx/>
              <a:buFontTx/>
              <a:buNone/>
              <a:defRPr/>
            </a:pPr>
            <a:r>
              <a:rPr kumimoji="0" lang="ru-RU" sz="1200" b="0" i="0" u="none" strike="noStrike" kern="1200" cap="none" spc="0" normalizeH="0" baseline="0" noProof="0" smtClean="0">
                <a:ln>
                  <a:noFill/>
                </a:ln>
                <a:solidFill>
                  <a:schemeClr val="tx1"/>
                </a:solidFill>
                <a:effectLst/>
                <a:uLnTx/>
                <a:uFillTx/>
                <a:latin typeface="+mn-lt"/>
                <a:ea typeface="+mn-ea"/>
                <a:cs typeface="+mn-cs"/>
              </a:rPr>
              <a:t>Образец текста</a:t>
            </a:r>
            <a:endParaRPr kumimoji="0" lang="ru-RU"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1" fontAlgn="base" latinLnBrk="0" hangingPunct="1">
              <a:lnSpc>
                <a:spcPct val="100000"/>
              </a:lnSpc>
              <a:spcBef>
                <a:spcPct val="30000"/>
              </a:spcBef>
              <a:spcAft>
                <a:spcPct val="0"/>
              </a:spcAft>
              <a:buClrTx/>
              <a:buSzTx/>
              <a:buFontTx/>
              <a:buNone/>
              <a:defRPr/>
            </a:pPr>
            <a:r>
              <a:rPr kumimoji="0" lang="ru-RU" sz="1200" b="0" i="0" u="none" strike="noStrike" kern="1200" cap="none" spc="0" normalizeH="0" baseline="0" noProof="0" smtClean="0">
                <a:ln>
                  <a:noFill/>
                </a:ln>
                <a:solidFill>
                  <a:schemeClr val="tx1"/>
                </a:solidFill>
                <a:effectLst/>
                <a:uLnTx/>
                <a:uFillTx/>
                <a:latin typeface="+mn-lt"/>
                <a:ea typeface="+mn-ea"/>
                <a:cs typeface="+mn-cs"/>
              </a:rPr>
              <a:t>Второй уровень</a:t>
            </a:r>
            <a:endParaRPr kumimoji="0" lang="ru-RU"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1" fontAlgn="base" latinLnBrk="0" hangingPunct="1">
              <a:lnSpc>
                <a:spcPct val="100000"/>
              </a:lnSpc>
              <a:spcBef>
                <a:spcPct val="30000"/>
              </a:spcBef>
              <a:spcAft>
                <a:spcPct val="0"/>
              </a:spcAft>
              <a:buClrTx/>
              <a:buSzTx/>
              <a:buFontTx/>
              <a:buNone/>
              <a:defRPr/>
            </a:pPr>
            <a:r>
              <a:rPr kumimoji="0" lang="ru-RU" sz="1200" b="0" i="0" u="none" strike="noStrike" kern="1200" cap="none" spc="0" normalizeH="0" baseline="0" noProof="0" smtClean="0">
                <a:ln>
                  <a:noFill/>
                </a:ln>
                <a:solidFill>
                  <a:schemeClr val="tx1"/>
                </a:solidFill>
                <a:effectLst/>
                <a:uLnTx/>
                <a:uFillTx/>
                <a:latin typeface="+mn-lt"/>
                <a:ea typeface="+mn-ea"/>
                <a:cs typeface="+mn-cs"/>
              </a:rPr>
              <a:t>Третий уровень</a:t>
            </a:r>
            <a:endParaRPr kumimoji="0" lang="ru-RU"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1" fontAlgn="base" latinLnBrk="0" hangingPunct="1">
              <a:lnSpc>
                <a:spcPct val="100000"/>
              </a:lnSpc>
              <a:spcBef>
                <a:spcPct val="30000"/>
              </a:spcBef>
              <a:spcAft>
                <a:spcPct val="0"/>
              </a:spcAft>
              <a:buClrTx/>
              <a:buSzTx/>
              <a:buFontTx/>
              <a:buNone/>
              <a:defRPr/>
            </a:pPr>
            <a:r>
              <a:rPr kumimoji="0" lang="ru-RU" sz="1200" b="0" i="0" u="none" strike="noStrike" kern="1200" cap="none" spc="0" normalizeH="0" baseline="0" noProof="0" smtClean="0">
                <a:ln>
                  <a:noFill/>
                </a:ln>
                <a:solidFill>
                  <a:schemeClr val="tx1"/>
                </a:solidFill>
                <a:effectLst/>
                <a:uLnTx/>
                <a:uFillTx/>
                <a:latin typeface="+mn-lt"/>
                <a:ea typeface="+mn-ea"/>
                <a:cs typeface="+mn-cs"/>
              </a:rPr>
              <a:t>Четвертый уровень</a:t>
            </a:r>
            <a:endParaRPr kumimoji="0" lang="ru-RU"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1" fontAlgn="base" latinLnBrk="0" hangingPunct="1">
              <a:lnSpc>
                <a:spcPct val="100000"/>
              </a:lnSpc>
              <a:spcBef>
                <a:spcPct val="30000"/>
              </a:spcBef>
              <a:spcAft>
                <a:spcPct val="0"/>
              </a:spcAft>
              <a:buClrTx/>
              <a:buSzTx/>
              <a:buFontTx/>
              <a:buNone/>
              <a:defRPr/>
            </a:pPr>
            <a:r>
              <a:rPr kumimoji="0" lang="ru-RU" sz="1200" b="0" i="0" u="none" strike="noStrike" kern="1200" cap="none" spc="0" normalizeH="0" baseline="0" noProof="0" smtClean="0">
                <a:ln>
                  <a:noFill/>
                </a:ln>
                <a:solidFill>
                  <a:schemeClr val="tx1"/>
                </a:solidFill>
                <a:effectLst/>
                <a:uLnTx/>
                <a:uFillTx/>
                <a:latin typeface="+mn-lt"/>
                <a:ea typeface="+mn-ea"/>
                <a:cs typeface="+mn-cs"/>
              </a:rPr>
              <a:t>Пятый уровень</a:t>
            </a:r>
            <a:endParaRPr kumimoji="0" lang="ru-RU"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6" name="Нижний колонтитул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smtClean="0"/>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ru-RU"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
        <p:nvSpPr>
          <p:cNvPr id="7" name="Номер слайда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smtClean="0"/>
            </a:lvl1pPr>
          </a:lstStyle>
          <a:p>
            <a:pPr marL="0" marR="0" lvl="0" indent="0" algn="r" defTabSz="914400" rtl="0" eaLnBrk="0" fontAlgn="base" latinLnBrk="0" hangingPunct="0">
              <a:lnSpc>
                <a:spcPct val="100000"/>
              </a:lnSpc>
              <a:spcBef>
                <a:spcPct val="0"/>
              </a:spcBef>
              <a:spcAft>
                <a:spcPct val="0"/>
              </a:spcAft>
              <a:buClrTx/>
              <a:buSzTx/>
              <a:buFontTx/>
              <a:buNone/>
              <a:defRPr/>
            </a:pPr>
            <a:fld id="{239F4E41-9893-4A48-8D5A-A93E51A72C1F}" type="slidenum">
              <a:rPr kumimoji="0" lang="ru-RU" sz="1200" b="0" i="0" u="none" strike="noStrike" kern="1200" cap="none" spc="0" normalizeH="0" baseline="0" noProof="0">
                <a:ln>
                  <a:noFill/>
                </a:ln>
                <a:solidFill>
                  <a:schemeClr val="tx1"/>
                </a:solidFill>
                <a:effectLst/>
                <a:uLnTx/>
                <a:uFillTx/>
                <a:latin typeface="Calibri" panose="020F0502020204030204" pitchFamily="34" charset="0"/>
                <a:ea typeface="+mn-ea"/>
                <a:cs typeface="+mn-cs"/>
              </a:rPr>
            </a:fld>
            <a:endParaRPr kumimoji="0" lang="ru-RU" sz="1200" b="0" i="0" u="none" strike="noStrike" kern="1200" cap="none" spc="0" normalizeH="0" baseline="0" noProof="0">
              <a:ln>
                <a:noFill/>
              </a:ln>
              <a:solidFill>
                <a:schemeClr val="tx1"/>
              </a:solidFill>
              <a:effectLst/>
              <a:uLnTx/>
              <a:uFillTx/>
              <a:latin typeface="Calibri" panose="020F0502020204030204" pitchFamily="34" charset="0"/>
              <a:ea typeface="+mn-ea"/>
              <a:cs typeface="+mn-cs"/>
            </a:endParaRPr>
          </a:p>
        </p:txBody>
      </p:sp>
    </p:spTree>
  </p:cSld>
  <p:clrMap bg1="lt1" tx1="dk1" bg2="lt2" tx2="dk2" accent1="accent1" accent2="accent2" accent3="accent3" accent4="accent4" accent5="accent5" accent6="accent6" hlink="hlink" folHlink="folHlink"/>
  <p:hf sldNum="0" hdr="0" ftr="0" dt="0"/>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Образ слайда 1"/>
          <p:cNvSpPr>
            <a:spLocks noGrp="1" noRot="1" noChangeAspect="1" noTextEdit="1"/>
          </p:cNvSpPr>
          <p:nvPr>
            <p:ph type="sldImg"/>
          </p:nvPr>
        </p:nvSpPr>
        <p:spPr>
          <a:ln>
            <a:solidFill>
              <a:srgbClr val="000000">
                <a:alpha val="100000"/>
              </a:srgbClr>
            </a:solidFill>
            <a:miter lim="800000"/>
          </a:ln>
        </p:spPr>
      </p:sp>
      <p:sp>
        <p:nvSpPr>
          <p:cNvPr id="5123" name="Заметки 2"/>
          <p:cNvSpPr>
            <a:spLocks noGrp="1"/>
          </p:cNvSpPr>
          <p:nvPr>
            <p:ph type="body" idx="1"/>
          </p:nvPr>
        </p:nvSpPr>
        <p:spPr>
          <a:noFill/>
          <a:ln>
            <a:noFill/>
          </a:ln>
        </p:spPr>
        <p:txBody>
          <a:bodyPr wrap="square" lIns="91440" tIns="45720" rIns="91440" bIns="45720" anchor="t"/>
          <a:lstStyle/>
          <a:p>
            <a:pPr lvl="0" eaLnBrk="1" hangingPunct="1">
              <a:spcBef>
                <a:spcPct val="0"/>
              </a:spcBef>
            </a:pPr>
            <a:endParaRPr lang="ru-RU" altLang="ru-RU" dirty="0"/>
          </a:p>
        </p:txBody>
      </p:sp>
      <p:sp>
        <p:nvSpPr>
          <p:cNvPr id="5124" name="Номер слайда 3"/>
          <p:cNvSpPr txBox="1">
            <a:spLocks noGrp="1"/>
          </p:cNvSpPr>
          <p:nvPr>
            <p:ph type="sldNum" sz="quarter"/>
          </p:nvPr>
        </p:nvSpPr>
        <p:spPr>
          <a:xfrm>
            <a:off x="3884613" y="8685213"/>
            <a:ext cx="2971800" cy="458787"/>
          </a:xfrm>
          <a:prstGeom prst="rect">
            <a:avLst/>
          </a:prstGeom>
          <a:noFill/>
          <a:ln w="9525">
            <a:noFill/>
          </a:ln>
        </p:spPr>
        <p:txBody>
          <a:bodyPr anchor="b"/>
          <a:lstStyle/>
          <a:p>
            <a:pPr lvl="0" algn="r"/>
            <a:fld id="{9A0DB2DC-4C9A-4742-B13C-FB6460FD3503}" type="slidenum">
              <a:rPr lang="ru-RU" altLang="ru-RU" sz="1200" dirty="0"/>
            </a:fld>
            <a:endParaRPr lang="ru-RU" altLang="ru-RU" sz="1200"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noProof="1" smtClean="0"/>
              <a:t>Click to edit Master title style</a:t>
            </a:r>
            <a:endParaRPr lang="en-US" noProof="1"/>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1" smtClean="0"/>
              <a:t>Click to edit Master subtitle style</a:t>
            </a:r>
            <a:endParaRPr lang="en-US" noProof="1"/>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smtClean="0"/>
              <a:t>Click to edit Master title style</a:t>
            </a:r>
            <a:endParaRPr lang="en-US" noProof="1"/>
          </a:p>
        </p:txBody>
      </p:sp>
      <p:sp>
        <p:nvSpPr>
          <p:cNvPr id="3" name="Vertical Text Placeholder 2"/>
          <p:cNvSpPr>
            <a:spLocks noGrp="1"/>
          </p:cNvSpPr>
          <p:nvPr>
            <p:ph type="body" orient="vert" idx="1"/>
          </p:nvPr>
        </p:nvSpPr>
        <p:spPr/>
        <p:txBody>
          <a:bodyPr vert="eaVert"/>
          <a:lstStyle/>
          <a:p>
            <a:pPr lvl="0"/>
            <a:r>
              <a:rPr lang="en-US" noProof="1" smtClean="0"/>
              <a:t>Click to edit Master text styles</a:t>
            </a:r>
            <a:endParaRPr lang="en-US" noProof="1" smtClean="0"/>
          </a:p>
          <a:p>
            <a:pPr lvl="1"/>
            <a:r>
              <a:rPr lang="en-US" noProof="1" smtClean="0"/>
              <a:t>Second level</a:t>
            </a:r>
            <a:endParaRPr lang="en-US" noProof="1" smtClean="0"/>
          </a:p>
          <a:p>
            <a:pPr lvl="2"/>
            <a:r>
              <a:rPr lang="en-US" noProof="1" smtClean="0"/>
              <a:t>Third level</a:t>
            </a:r>
            <a:endParaRPr lang="en-US" noProof="1" smtClean="0"/>
          </a:p>
          <a:p>
            <a:pPr lvl="3"/>
            <a:r>
              <a:rPr lang="en-US" noProof="1" smtClean="0"/>
              <a:t>Fourth level</a:t>
            </a:r>
            <a:endParaRPr lang="en-US" noProof="1" smtClean="0"/>
          </a:p>
          <a:p>
            <a:pPr lvl="4"/>
            <a:r>
              <a:rPr lang="en-US" noProof="1" smtClean="0"/>
              <a:t>Fifth level</a:t>
            </a:r>
            <a:endParaRPr lang="en-US" noProof="1"/>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noProof="1" smtClean="0"/>
              <a:t>Click to edit Master title style</a:t>
            </a:r>
            <a:endParaRPr lang="en-US" noProof="1"/>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noProof="1" smtClean="0"/>
              <a:t>Click to edit Master text styles</a:t>
            </a:r>
            <a:endParaRPr lang="en-US" noProof="1" smtClean="0"/>
          </a:p>
          <a:p>
            <a:pPr lvl="1"/>
            <a:r>
              <a:rPr lang="en-US" noProof="1" smtClean="0"/>
              <a:t>Second level</a:t>
            </a:r>
            <a:endParaRPr lang="en-US" noProof="1" smtClean="0"/>
          </a:p>
          <a:p>
            <a:pPr lvl="2"/>
            <a:r>
              <a:rPr lang="en-US" noProof="1" smtClean="0"/>
              <a:t>Third level</a:t>
            </a:r>
            <a:endParaRPr lang="en-US" noProof="1" smtClean="0"/>
          </a:p>
          <a:p>
            <a:pPr lvl="3"/>
            <a:r>
              <a:rPr lang="en-US" noProof="1" smtClean="0"/>
              <a:t>Fourth level</a:t>
            </a:r>
            <a:endParaRPr lang="en-US" noProof="1" smtClean="0"/>
          </a:p>
          <a:p>
            <a:pPr lvl="4"/>
            <a:r>
              <a:rPr lang="en-US" noProof="1" smtClean="0"/>
              <a:t>Fifth level</a:t>
            </a:r>
            <a:endParaRPr lang="en-US" noProof="1"/>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smtClean="0"/>
              <a:t>Click to edit Master title style</a:t>
            </a:r>
            <a:endParaRPr lang="en-US" noProof="1"/>
          </a:p>
        </p:txBody>
      </p:sp>
      <p:sp>
        <p:nvSpPr>
          <p:cNvPr id="3" name="Content Placeholder 2"/>
          <p:cNvSpPr>
            <a:spLocks noGrp="1"/>
          </p:cNvSpPr>
          <p:nvPr>
            <p:ph idx="1"/>
          </p:nvPr>
        </p:nvSpPr>
        <p:spPr/>
        <p:txBody>
          <a:bodyPr/>
          <a:lstStyle/>
          <a:p>
            <a:pPr lvl="0"/>
            <a:r>
              <a:rPr lang="en-US" noProof="1" smtClean="0"/>
              <a:t>Click to edit Master text styles</a:t>
            </a:r>
            <a:endParaRPr lang="en-US" noProof="1" smtClean="0"/>
          </a:p>
          <a:p>
            <a:pPr lvl="1"/>
            <a:r>
              <a:rPr lang="en-US" noProof="1" smtClean="0"/>
              <a:t>Second level</a:t>
            </a:r>
            <a:endParaRPr lang="en-US" noProof="1" smtClean="0"/>
          </a:p>
          <a:p>
            <a:pPr lvl="2"/>
            <a:r>
              <a:rPr lang="en-US" noProof="1" smtClean="0"/>
              <a:t>Third level</a:t>
            </a:r>
            <a:endParaRPr lang="en-US" noProof="1" smtClean="0"/>
          </a:p>
          <a:p>
            <a:pPr lvl="3"/>
            <a:r>
              <a:rPr lang="en-US" noProof="1" smtClean="0"/>
              <a:t>Fourth level</a:t>
            </a:r>
            <a:endParaRPr lang="en-US" noProof="1" smtClean="0"/>
          </a:p>
          <a:p>
            <a:pPr lvl="4"/>
            <a:r>
              <a:rPr lang="en-US" noProof="1" smtClean="0"/>
              <a:t>Fifth level</a:t>
            </a:r>
            <a:endParaRPr lang="en-US" noProof="1"/>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noProof="1" smtClean="0"/>
              <a:t>Click to edit Master title style</a:t>
            </a:r>
            <a:endParaRPr lang="en-US" noProof="1"/>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1" smtClean="0"/>
              <a:t>Click to edit Master text styles</a:t>
            </a:r>
            <a:endParaRPr lang="en-US" noProof="1" smtClean="0"/>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smtClean="0"/>
              <a:t>Click to edit Master title style</a:t>
            </a:r>
            <a:endParaRPr lang="en-US" noProof="1"/>
          </a:p>
        </p:txBody>
      </p:sp>
      <p:sp>
        <p:nvSpPr>
          <p:cNvPr id="3" name="Content Placeholder 2"/>
          <p:cNvSpPr>
            <a:spLocks noGrp="1"/>
          </p:cNvSpPr>
          <p:nvPr>
            <p:ph sz="half" idx="1"/>
          </p:nvPr>
        </p:nvSpPr>
        <p:spPr>
          <a:xfrm>
            <a:off x="838200" y="1825625"/>
            <a:ext cx="5181600" cy="4351338"/>
          </a:xfrm>
        </p:spPr>
        <p:txBody>
          <a:bodyPr/>
          <a:lstStyle/>
          <a:p>
            <a:pPr lvl="0"/>
            <a:r>
              <a:rPr lang="en-US" noProof="1" smtClean="0"/>
              <a:t>Click to edit Master text styles</a:t>
            </a:r>
            <a:endParaRPr lang="en-US" noProof="1" smtClean="0"/>
          </a:p>
          <a:p>
            <a:pPr lvl="1"/>
            <a:r>
              <a:rPr lang="en-US" noProof="1" smtClean="0"/>
              <a:t>Second level</a:t>
            </a:r>
            <a:endParaRPr lang="en-US" noProof="1" smtClean="0"/>
          </a:p>
          <a:p>
            <a:pPr lvl="2"/>
            <a:r>
              <a:rPr lang="en-US" noProof="1" smtClean="0"/>
              <a:t>Third level</a:t>
            </a:r>
            <a:endParaRPr lang="en-US" noProof="1" smtClean="0"/>
          </a:p>
          <a:p>
            <a:pPr lvl="3"/>
            <a:r>
              <a:rPr lang="en-US" noProof="1" smtClean="0"/>
              <a:t>Fourth level</a:t>
            </a:r>
            <a:endParaRPr lang="en-US" noProof="1" smtClean="0"/>
          </a:p>
          <a:p>
            <a:pPr lvl="4"/>
            <a:r>
              <a:rPr lang="en-US" noProof="1" smtClean="0"/>
              <a:t>Fifth level</a:t>
            </a:r>
            <a:endParaRPr lang="en-US" noProof="1"/>
          </a:p>
        </p:txBody>
      </p:sp>
      <p:sp>
        <p:nvSpPr>
          <p:cNvPr id="4" name="Content Placeholder 3"/>
          <p:cNvSpPr>
            <a:spLocks noGrp="1"/>
          </p:cNvSpPr>
          <p:nvPr>
            <p:ph sz="half" idx="2"/>
          </p:nvPr>
        </p:nvSpPr>
        <p:spPr>
          <a:xfrm>
            <a:off x="6172200" y="1825625"/>
            <a:ext cx="5181600" cy="4351338"/>
          </a:xfrm>
        </p:spPr>
        <p:txBody>
          <a:bodyPr/>
          <a:lstStyle/>
          <a:p>
            <a:pPr lvl="0"/>
            <a:r>
              <a:rPr lang="en-US" noProof="1" smtClean="0"/>
              <a:t>Click to edit Master text styles</a:t>
            </a:r>
            <a:endParaRPr lang="en-US" noProof="1" smtClean="0"/>
          </a:p>
          <a:p>
            <a:pPr lvl="1"/>
            <a:r>
              <a:rPr lang="en-US" noProof="1" smtClean="0"/>
              <a:t>Second level</a:t>
            </a:r>
            <a:endParaRPr lang="en-US" noProof="1" smtClean="0"/>
          </a:p>
          <a:p>
            <a:pPr lvl="2"/>
            <a:r>
              <a:rPr lang="en-US" noProof="1" smtClean="0"/>
              <a:t>Third level</a:t>
            </a:r>
            <a:endParaRPr lang="en-US" noProof="1" smtClean="0"/>
          </a:p>
          <a:p>
            <a:pPr lvl="3"/>
            <a:r>
              <a:rPr lang="en-US" noProof="1" smtClean="0"/>
              <a:t>Fourth level</a:t>
            </a:r>
            <a:endParaRPr lang="en-US" noProof="1" smtClean="0"/>
          </a:p>
          <a:p>
            <a:pPr lvl="4"/>
            <a:r>
              <a:rPr lang="en-US" noProof="1" smtClean="0"/>
              <a:t>Fifth level</a:t>
            </a:r>
            <a:endParaRPr lang="en-US" noProof="1"/>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noProof="1" smtClean="0"/>
              <a:t>Click to edit Master title style</a:t>
            </a:r>
            <a:endParaRPr lang="en-US" noProof="1"/>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smtClean="0"/>
              <a:t>Click to edit Master text styles</a:t>
            </a:r>
            <a:endParaRPr lang="en-US" noProof="1" smtClean="0"/>
          </a:p>
        </p:txBody>
      </p:sp>
      <p:sp>
        <p:nvSpPr>
          <p:cNvPr id="4" name="Content Placeholder 3"/>
          <p:cNvSpPr>
            <a:spLocks noGrp="1"/>
          </p:cNvSpPr>
          <p:nvPr>
            <p:ph sz="half" idx="2"/>
          </p:nvPr>
        </p:nvSpPr>
        <p:spPr>
          <a:xfrm>
            <a:off x="839788" y="2505075"/>
            <a:ext cx="5157787" cy="3684588"/>
          </a:xfrm>
        </p:spPr>
        <p:txBody>
          <a:bodyPr/>
          <a:lstStyle/>
          <a:p>
            <a:pPr lvl="0"/>
            <a:r>
              <a:rPr lang="en-US" noProof="1" smtClean="0"/>
              <a:t>Click to edit Master text styles</a:t>
            </a:r>
            <a:endParaRPr lang="en-US" noProof="1" smtClean="0"/>
          </a:p>
          <a:p>
            <a:pPr lvl="1"/>
            <a:r>
              <a:rPr lang="en-US" noProof="1" smtClean="0"/>
              <a:t>Second level</a:t>
            </a:r>
            <a:endParaRPr lang="en-US" noProof="1" smtClean="0"/>
          </a:p>
          <a:p>
            <a:pPr lvl="2"/>
            <a:r>
              <a:rPr lang="en-US" noProof="1" smtClean="0"/>
              <a:t>Third level</a:t>
            </a:r>
            <a:endParaRPr lang="en-US" noProof="1" smtClean="0"/>
          </a:p>
          <a:p>
            <a:pPr lvl="3"/>
            <a:r>
              <a:rPr lang="en-US" noProof="1" smtClean="0"/>
              <a:t>Fourth level</a:t>
            </a:r>
            <a:endParaRPr lang="en-US" noProof="1" smtClean="0"/>
          </a:p>
          <a:p>
            <a:pPr lvl="4"/>
            <a:r>
              <a:rPr lang="en-US" noProof="1" smtClean="0"/>
              <a:t>Fifth level</a:t>
            </a:r>
            <a:endParaRPr lang="en-US" noProof="1"/>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smtClean="0"/>
              <a:t>Click to edit Master text styles</a:t>
            </a:r>
            <a:endParaRPr lang="en-US" noProof="1" smtClean="0"/>
          </a:p>
        </p:txBody>
      </p:sp>
      <p:sp>
        <p:nvSpPr>
          <p:cNvPr id="6" name="Content Placeholder 5"/>
          <p:cNvSpPr>
            <a:spLocks noGrp="1"/>
          </p:cNvSpPr>
          <p:nvPr>
            <p:ph sz="quarter" idx="4"/>
          </p:nvPr>
        </p:nvSpPr>
        <p:spPr>
          <a:xfrm>
            <a:off x="6172200" y="2505075"/>
            <a:ext cx="5183188" cy="3684588"/>
          </a:xfrm>
        </p:spPr>
        <p:txBody>
          <a:bodyPr/>
          <a:lstStyle/>
          <a:p>
            <a:pPr lvl="0"/>
            <a:r>
              <a:rPr lang="en-US" noProof="1" smtClean="0"/>
              <a:t>Click to edit Master text styles</a:t>
            </a:r>
            <a:endParaRPr lang="en-US" noProof="1" smtClean="0"/>
          </a:p>
          <a:p>
            <a:pPr lvl="1"/>
            <a:r>
              <a:rPr lang="en-US" noProof="1" smtClean="0"/>
              <a:t>Second level</a:t>
            </a:r>
            <a:endParaRPr lang="en-US" noProof="1" smtClean="0"/>
          </a:p>
          <a:p>
            <a:pPr lvl="2"/>
            <a:r>
              <a:rPr lang="en-US" noProof="1" smtClean="0"/>
              <a:t>Third level</a:t>
            </a:r>
            <a:endParaRPr lang="en-US" noProof="1" smtClean="0"/>
          </a:p>
          <a:p>
            <a:pPr lvl="3"/>
            <a:r>
              <a:rPr lang="en-US" noProof="1" smtClean="0"/>
              <a:t>Fourth level</a:t>
            </a:r>
            <a:endParaRPr lang="en-US" noProof="1" smtClean="0"/>
          </a:p>
          <a:p>
            <a:pPr lvl="4"/>
            <a:r>
              <a:rPr lang="en-US" noProof="1" smtClean="0"/>
              <a:t>Fifth level</a:t>
            </a:r>
            <a:endParaRPr lang="en-US" noProof="1"/>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smtClean="0"/>
              <a:t>Click to edit Master title style</a:t>
            </a:r>
            <a:endParaRPr lang="en-US" noProof="1"/>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noProof="1" smtClean="0"/>
              <a:t>Click to edit Master title style</a:t>
            </a:r>
            <a:endParaRPr lang="en-US" noProof="1"/>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1" smtClean="0"/>
              <a:t>Click to edit Master text styles</a:t>
            </a:r>
            <a:endParaRPr lang="en-US" noProof="1" smtClean="0"/>
          </a:p>
          <a:p>
            <a:pPr lvl="1"/>
            <a:r>
              <a:rPr lang="en-US" noProof="1" smtClean="0"/>
              <a:t>Second level</a:t>
            </a:r>
            <a:endParaRPr lang="en-US" noProof="1" smtClean="0"/>
          </a:p>
          <a:p>
            <a:pPr lvl="2"/>
            <a:r>
              <a:rPr lang="en-US" noProof="1" smtClean="0"/>
              <a:t>Third level</a:t>
            </a:r>
            <a:endParaRPr lang="en-US" noProof="1" smtClean="0"/>
          </a:p>
          <a:p>
            <a:pPr lvl="3"/>
            <a:r>
              <a:rPr lang="en-US" noProof="1" smtClean="0"/>
              <a:t>Fourth level</a:t>
            </a:r>
            <a:endParaRPr lang="en-US" noProof="1" smtClean="0"/>
          </a:p>
          <a:p>
            <a:pPr lvl="4"/>
            <a:r>
              <a:rPr lang="en-US" noProof="1" smtClean="0"/>
              <a:t>Fifth level</a:t>
            </a:r>
            <a:endParaRPr lang="en-US" noProof="1"/>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1" smtClean="0"/>
              <a:t>Click to edit Master text styles</a:t>
            </a:r>
            <a:endParaRPr lang="en-US" noProof="1" smtClean="0"/>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noProof="1" smtClean="0"/>
              <a:t>Click to edit Master title style</a:t>
            </a:r>
            <a:endParaRPr lang="en-US" noProof="1"/>
          </a:p>
        </p:txBody>
      </p:sp>
      <p:sp>
        <p:nvSpPr>
          <p:cNvPr id="3" name="Picture Placeholder 2"/>
          <p:cNvSpPr>
            <a:spLocks noGrp="1"/>
          </p:cNvSpPr>
          <p:nvPr>
            <p:ph type="pic" idx="1"/>
          </p:nvPr>
        </p:nvSpPr>
        <p:spPr>
          <a:xfrm>
            <a:off x="5183188"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90000"/>
              </a:lnSpc>
              <a:spcBef>
                <a:spcPts val="1000"/>
              </a:spcBef>
              <a:spcAft>
                <a:spcPct val="0"/>
              </a:spcAft>
              <a:buClrTx/>
              <a:buSzTx/>
              <a:buFont typeface="Arial" panose="020B0604020202020204" pitchFamily="34" charset="0"/>
              <a:buNone/>
              <a:defRPr/>
            </a:pPr>
            <a:endParaRPr kumimoji="0" lang="en-US" sz="3200" b="0" i="0" u="none" strike="noStrike" kern="1200" cap="none" spc="0" normalizeH="0" baseline="0" noProof="1">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1" smtClean="0"/>
              <a:t>Click to edit Master text styles</a:t>
            </a:r>
            <a:endParaRPr lang="en-US" noProof="1" smtClean="0"/>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a:xfrm>
            <a:off x="838200" y="365125"/>
            <a:ext cx="10515600" cy="1325563"/>
          </a:xfrm>
          <a:prstGeom prst="rect">
            <a:avLst/>
          </a:prstGeom>
          <a:noFill/>
          <a:ln w="9525">
            <a:noFill/>
          </a:ln>
        </p:spPr>
        <p:txBody>
          <a:bodyPr anchor="ctr"/>
          <a:lstStyle/>
          <a:p>
            <a:pPr lvl="0"/>
            <a:r>
              <a:rPr lang="en-US" altLang="zh-CN" dirty="0"/>
              <a:t>Click to edit Master title style</a:t>
            </a:r>
            <a:endParaRPr lang="en-US" altLang="zh-CN" dirty="0"/>
          </a:p>
        </p:txBody>
      </p:sp>
      <p:sp>
        <p:nvSpPr>
          <p:cNvPr id="1027" name="Text Placeholder 2"/>
          <p:cNvSpPr>
            <a:spLocks noGrp="1"/>
          </p:cNvSpPr>
          <p:nvPr>
            <p:ph type="body"/>
          </p:nvPr>
        </p:nvSpPr>
        <p:spPr>
          <a:xfrm>
            <a:off x="838200" y="1825625"/>
            <a:ext cx="10515600" cy="4351338"/>
          </a:xfrm>
          <a:prstGeom prst="rect">
            <a:avLst/>
          </a:prstGeom>
          <a:noFill/>
          <a:ln w="9525">
            <a:noFill/>
          </a:ln>
        </p:spPr>
        <p:txBody>
          <a:bodyPr/>
          <a:lstStyle/>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defRPr sz="1200" noProof="1">
                <a:solidFill>
                  <a:schemeClr val="tx1">
                    <a:tint val="75000"/>
                  </a:schemeClr>
                </a:solidFill>
                <a:latin typeface="+mn-lt"/>
              </a:defRPr>
            </a:lvl1pPr>
          </a:lstStyle>
          <a:p>
            <a:pPr marL="0" marR="0" lvl="0" indent="0" algn="l" defTabSz="914400" rtl="0" eaLnBrk="1" fontAlgn="auto" latinLnBrk="0" hangingPunct="1">
              <a:lnSpc>
                <a:spcPct val="100000"/>
              </a:lnSpc>
              <a:spcBef>
                <a:spcPct val="0"/>
              </a:spcBef>
              <a:spcAft>
                <a:spcPct val="0"/>
              </a:spcAft>
              <a:buClrTx/>
              <a:buSzTx/>
              <a:buFontTx/>
              <a:buNone/>
              <a:defRPr/>
            </a:pPr>
            <a:fld id="{20D7C970-2B2F-4D97-B38B-2BEB97D60DF5}" type="datetimeFigureOut">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defRPr sz="1200" noProof="1">
                <a:solidFill>
                  <a:schemeClr val="tx1">
                    <a:tint val="75000"/>
                  </a:schemeClr>
                </a:solidFill>
              </a:defRPr>
            </a:lvl1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200" b="0" i="0" u="none" strike="noStrike" kern="1200" cap="none" spc="0" normalizeH="0" baseline="0" noProof="1">
              <a:ln>
                <a:noFill/>
              </a:ln>
              <a:solidFill>
                <a:schemeClr val="tx1">
                  <a:tint val="75000"/>
                </a:schemeClr>
              </a:solidFill>
              <a:effectLst/>
              <a:uLnTx/>
              <a:uFillTx/>
              <a:latin typeface="Calibri" panose="020F0502020204030204" pitchFamily="34" charset="0"/>
              <a:ea typeface="+mn-ea"/>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defRPr sz="1200" noProof="1">
                <a:solidFill>
                  <a:schemeClr val="tx1">
                    <a:tint val="75000"/>
                  </a:schemeClr>
                </a:solidFill>
                <a:latin typeface="+mn-lt"/>
              </a:defRPr>
            </a:lvl1pPr>
          </a:lstStyle>
          <a:p>
            <a:pPr marL="0" marR="0" lvl="0" indent="0" algn="r" defTabSz="914400" rtl="0" eaLnBrk="1" fontAlgn="auto" latinLnBrk="0" hangingPunct="1">
              <a:lnSpc>
                <a:spcPct val="100000"/>
              </a:lnSpc>
              <a:spcBef>
                <a:spcPct val="0"/>
              </a:spcBef>
              <a:spcAft>
                <a:spcPct val="0"/>
              </a:spcAft>
              <a:buClrTx/>
              <a:buSzTx/>
              <a:buFontTx/>
              <a:buNone/>
              <a:defRPr/>
            </a:pPr>
            <a:fld id="{AE1CFC79-4B36-490B-826F-D165CCED54FD}" type="slidenum">
              <a:rPr kumimoji="0" 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4.xml"/><Relationship Id="rId7" Type="http://schemas.openxmlformats.org/officeDocument/2006/relationships/image" Target="../media/image4.png"/><Relationship Id="rId6" Type="http://schemas.openxmlformats.org/officeDocument/2006/relationships/image" Target="../media/image3.png"/><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4.xml"/><Relationship Id="rId7" Type="http://schemas.openxmlformats.org/officeDocument/2006/relationships/image" Target="../media/image6.png"/><Relationship Id="rId6" Type="http://schemas.openxmlformats.org/officeDocument/2006/relationships/image" Target="../media/image5.png"/><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9" Type="http://schemas.microsoft.com/office/2007/relationships/diagramDrawing" Target="../diagrams/drawing3.xml"/><Relationship Id="rId8" Type="http://schemas.openxmlformats.org/officeDocument/2006/relationships/diagramColors" Target="../diagrams/colors3.xml"/><Relationship Id="rId7" Type="http://schemas.openxmlformats.org/officeDocument/2006/relationships/diagramQuickStyle" Target="../diagrams/quickStyle3.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0" Type="http://schemas.openxmlformats.org/officeDocument/2006/relationships/slideLayout" Target="../slideLayouts/slideLayout4.xml"/><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4.xml"/><Relationship Id="rId7" Type="http://schemas.openxmlformats.org/officeDocument/2006/relationships/image" Target="../media/image13.jpeg"/><Relationship Id="rId6" Type="http://schemas.openxmlformats.org/officeDocument/2006/relationships/image" Target="../media/image12.png"/><Relationship Id="rId5" Type="http://schemas.microsoft.com/office/2007/relationships/diagramDrawing" Target="../diagrams/drawing4.xml"/><Relationship Id="rId4" Type="http://schemas.openxmlformats.org/officeDocument/2006/relationships/diagramColors" Target="../diagrams/colors4.xml"/><Relationship Id="rId3" Type="http://schemas.openxmlformats.org/officeDocument/2006/relationships/diagramQuickStyle" Target="../diagrams/quickStyle4.xml"/><Relationship Id="rId2" Type="http://schemas.openxmlformats.org/officeDocument/2006/relationships/diagramLayout" Target="../diagrams/layout4.xml"/><Relationship Id="rId1" Type="http://schemas.openxmlformats.org/officeDocument/2006/relationships/diagramData" Target="../diagrams/data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5.png"/><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18.jpeg"/><Relationship Id="rId7" Type="http://schemas.microsoft.com/office/2007/relationships/diagramDrawing" Target="../diagrams/drawing5.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 Id="rId3" Type="http://schemas.openxmlformats.org/officeDocument/2006/relationships/diagramData" Target="../diagrams/data5.xml"/><Relationship Id="rId2" Type="http://schemas.openxmlformats.org/officeDocument/2006/relationships/image" Target="../media/image17.png"/><Relationship Id="rId1" Type="http://schemas.openxmlformats.org/officeDocument/2006/relationships/image" Target="../media/image16.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1652588" y="1651000"/>
            <a:ext cx="9144000" cy="2387600"/>
          </a:xfrm>
        </p:spPr>
        <p:txBody>
          <a:bodyPr vert="horz" wrap="square" lIns="91440" tIns="45720" rIns="91440" bIns="45720" anchor="b"/>
          <a:lstStyle/>
          <a:p>
            <a:pPr eaLnBrk="1" hangingPunct="1">
              <a:buClrTx/>
              <a:buSzTx/>
              <a:buFontTx/>
              <a:buNone/>
            </a:pPr>
            <a:r>
              <a:rPr lang="en-US" altLang="zh-CN" sz="5400" kern="1200" dirty="0">
                <a:solidFill>
                  <a:srgbClr val="002060"/>
                </a:solidFill>
                <a:latin typeface="Arial Black" panose="020B0A04020102020204" pitchFamily="34" charset="0"/>
                <a:ea typeface="SimSun" panose="02010600030101010101" pitchFamily="2" charset="-122"/>
                <a:cs typeface="+mj-cs"/>
              </a:rPr>
              <a:t>«Monitoring system of plant pollution»</a:t>
            </a:r>
            <a:endParaRPr lang="en-US" altLang="zh-CN" sz="5400" kern="1200" dirty="0">
              <a:solidFill>
                <a:srgbClr val="002060"/>
              </a:solidFill>
              <a:latin typeface="Arial Black" panose="020B0A04020102020204" pitchFamily="34" charset="0"/>
              <a:ea typeface="SimSun" panose="02010600030101010101" pitchFamily="2" charset="-122"/>
              <a:cs typeface="+mj-cs"/>
            </a:endParaRPr>
          </a:p>
        </p:txBody>
      </p:sp>
      <p:sp>
        <p:nvSpPr>
          <p:cNvPr id="3075" name="Subtitle 2"/>
          <p:cNvSpPr>
            <a:spLocks noGrp="1"/>
          </p:cNvSpPr>
          <p:nvPr>
            <p:ph type="subTitle" idx="1"/>
          </p:nvPr>
        </p:nvSpPr>
        <p:spPr>
          <a:xfrm>
            <a:off x="1524000" y="4697413"/>
            <a:ext cx="9144000" cy="1655762"/>
          </a:xfrm>
        </p:spPr>
        <p:txBody>
          <a:bodyPr vert="horz" wrap="square" lIns="91440" tIns="45720" rIns="91440" bIns="45720" anchor="t"/>
          <a:lstStyle/>
          <a:p>
            <a:pPr eaLnBrk="1" hangingPunct="1">
              <a:buClrTx/>
              <a:buSzTx/>
            </a:pPr>
            <a:r>
              <a:rPr lang="ru-RU" altLang="en-US" kern="1200" dirty="0">
                <a:latin typeface="Times New Roman" panose="02020603050405020304" pitchFamily="18" charset="0"/>
                <a:ea typeface="+mn-ea"/>
                <a:cs typeface="Times New Roman" panose="02020603050405020304" pitchFamily="18" charset="0"/>
              </a:rPr>
              <a:t>«</a:t>
            </a:r>
            <a:r>
              <a:rPr lang="en-US" altLang="en-US" kern="1200" dirty="0">
                <a:latin typeface="Times New Roman" panose="02020603050405020304" pitchFamily="18" charset="0"/>
                <a:ea typeface="+mn-ea"/>
                <a:cs typeface="Times New Roman" panose="02020603050405020304" pitchFamily="18" charset="0"/>
              </a:rPr>
              <a:t>Green Planet</a:t>
            </a:r>
            <a:r>
              <a:rPr lang="ru-RU" altLang="en-US" kern="1200" dirty="0">
                <a:latin typeface="Times New Roman" panose="02020603050405020304" pitchFamily="18" charset="0"/>
                <a:ea typeface="+mn-ea"/>
                <a:cs typeface="Times New Roman" panose="02020603050405020304" pitchFamily="18" charset="0"/>
              </a:rPr>
              <a:t>»</a:t>
            </a:r>
            <a:endParaRPr lang="ru-RU" altLang="en-US" kern="1200" dirty="0">
              <a:latin typeface="Times New Roman" panose="02020603050405020304" pitchFamily="18" charset="0"/>
              <a:ea typeface="+mn-ea"/>
              <a:cs typeface="Times New Roman" panose="02020603050405020304" pitchFamily="18" charset="0"/>
            </a:endParaRPr>
          </a:p>
          <a:p>
            <a:pPr eaLnBrk="1" hangingPunct="1">
              <a:buClrTx/>
              <a:buSzTx/>
            </a:pPr>
            <a:r>
              <a:rPr lang="ru-RU" altLang="en-US" b="1" kern="1200" dirty="0">
                <a:latin typeface="Times New Roman" panose="02020603050405020304" pitchFamily="18" charset="0"/>
                <a:ea typeface="+mn-ea"/>
                <a:cs typeface="Times New Roman" panose="02020603050405020304" pitchFamily="18" charset="0"/>
              </a:rPr>
              <a:t>Student of 12th grade: </a:t>
            </a:r>
            <a:r>
              <a:rPr lang="ru-RU" altLang="en-US" kern="1200" dirty="0">
                <a:latin typeface="Times New Roman" panose="02020603050405020304" pitchFamily="18" charset="0"/>
                <a:ea typeface="+mn-ea"/>
                <a:cs typeface="Times New Roman" panose="02020603050405020304" pitchFamily="18" charset="0"/>
              </a:rPr>
              <a:t>Balgabay Shyngysbek</a:t>
            </a:r>
            <a:endParaRPr lang="ru-RU" altLang="en-US" kern="1200" dirty="0">
              <a:latin typeface="Times New Roman" panose="02020603050405020304" pitchFamily="18" charset="0"/>
              <a:ea typeface="+mn-ea"/>
              <a:cs typeface="Times New Roman" panose="02020603050405020304" pitchFamily="18" charset="0"/>
            </a:endParaRPr>
          </a:p>
          <a:p>
            <a:pPr eaLnBrk="1" hangingPunct="1">
              <a:buClrTx/>
              <a:buSzTx/>
            </a:pPr>
            <a:r>
              <a:rPr lang="ru-RU" altLang="en-US" b="1" kern="1200" dirty="0">
                <a:latin typeface="Times New Roman" panose="02020603050405020304" pitchFamily="18" charset="0"/>
                <a:ea typeface="+mn-ea"/>
                <a:cs typeface="Times New Roman" panose="02020603050405020304" pitchFamily="18" charset="0"/>
              </a:rPr>
              <a:t>Teacher: </a:t>
            </a:r>
            <a:r>
              <a:rPr lang="ru-RU" altLang="en-US" kern="1200" dirty="0">
                <a:latin typeface="Times New Roman" panose="02020603050405020304" pitchFamily="18" charset="0"/>
                <a:ea typeface="+mn-ea"/>
                <a:cs typeface="Times New Roman" panose="02020603050405020304" pitchFamily="18" charset="0"/>
              </a:rPr>
              <a:t>Mukanova Makpal</a:t>
            </a:r>
            <a:r>
              <a:rPr lang="en-US" altLang="ru-RU" kern="1200" dirty="0">
                <a:latin typeface="Times New Roman" panose="02020603050405020304" pitchFamily="18" charset="0"/>
                <a:ea typeface="+mn-ea"/>
                <a:cs typeface="Times New Roman" panose="02020603050405020304" pitchFamily="18" charset="0"/>
              </a:rPr>
              <a:t>, Bessenbayeva Gulmira</a:t>
            </a:r>
            <a:endParaRPr lang="en-US" altLang="ru-RU" kern="1200" dirty="0">
              <a:latin typeface="Times New Roman" panose="02020603050405020304" pitchFamily="18" charset="0"/>
              <a:ea typeface="Times New Roman" panose="02020603050405020304" pitchFamily="18" charset="0"/>
              <a:cs typeface="+mn-cs"/>
            </a:endParaRPr>
          </a:p>
        </p:txBody>
      </p:sp>
      <p:pic>
        <p:nvPicPr>
          <p:cNvPr id="3076" name="Picture 5" descr="Назарбаев Интеллектуальные школы"/>
          <p:cNvPicPr>
            <a:picLocks noChangeAspect="1"/>
          </p:cNvPicPr>
          <p:nvPr/>
        </p:nvPicPr>
        <p:blipFill>
          <a:blip r:embed="rId1"/>
          <a:stretch>
            <a:fillRect/>
          </a:stretch>
        </p:blipFill>
        <p:spPr>
          <a:xfrm>
            <a:off x="342900" y="234950"/>
            <a:ext cx="2606675" cy="1108075"/>
          </a:xfrm>
          <a:prstGeom prst="rect">
            <a:avLst/>
          </a:prstGeom>
          <a:noFill/>
          <a:ln w="9525">
            <a:noFill/>
          </a:ln>
        </p:spPr>
      </p:pic>
      <p:pic>
        <p:nvPicPr>
          <p:cNvPr id="3077" name="Picture 7" descr="Council of International Schools (CIS) Accredited School Logo Download -  SVG - All Vector Logo"/>
          <p:cNvPicPr>
            <a:picLocks noChangeAspect="1"/>
          </p:cNvPicPr>
          <p:nvPr/>
        </p:nvPicPr>
        <p:blipFill>
          <a:blip r:embed="rId2"/>
          <a:srcRect t="28259" b="24687"/>
          <a:stretch>
            <a:fillRect/>
          </a:stretch>
        </p:blipFill>
        <p:spPr>
          <a:xfrm>
            <a:off x="7315200" y="257175"/>
            <a:ext cx="4694238" cy="1227138"/>
          </a:xfrm>
          <a:prstGeom prst="rect">
            <a:avLst/>
          </a:prstGeom>
          <a:noFill/>
          <a:ln w="9525">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title"/>
          </p:nvPr>
        </p:nvSpPr>
        <p:spPr/>
        <p:txBody>
          <a:bodyPr vert="horz" wrap="square" lIns="91440" tIns="45720" rIns="91440" bIns="45720" anchor="ctr"/>
          <a:lstStyle/>
          <a:p>
            <a:pPr eaLnBrk="1" hangingPunct="1">
              <a:buNone/>
            </a:pPr>
            <a:r>
              <a:rPr lang="en-US" altLang="zh-CN" dirty="0">
                <a:solidFill>
                  <a:srgbClr val="002060"/>
                </a:solidFill>
                <a:latin typeface="Arial Black" panose="020B0A04020102020204" pitchFamily="34" charset="0"/>
                <a:ea typeface="SimSun" panose="02010600030101010101" pitchFamily="2" charset="-122"/>
              </a:rPr>
              <a:t>Plant pollution</a:t>
            </a:r>
            <a:endParaRPr lang="en-US" altLang="zh-CN" dirty="0">
              <a:solidFill>
                <a:srgbClr val="002060"/>
              </a:solidFill>
              <a:latin typeface="Arial Black" panose="020B0A04020102020204" pitchFamily="34" charset="0"/>
              <a:ea typeface="SimSun" panose="02010600030101010101" pitchFamily="2" charset="-122"/>
            </a:endParaRPr>
          </a:p>
        </p:txBody>
      </p:sp>
      <p:graphicFrame>
        <p:nvGraphicFramePr>
          <p:cNvPr id="10" name="Diagram 9"/>
          <p:cNvGraphicFramePr/>
          <p:nvPr/>
        </p:nvGraphicFramePr>
        <p:xfrm>
          <a:off x="727710" y="1691005"/>
          <a:ext cx="6983730" cy="504063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14" name="Content Placeholder 13"/>
          <p:cNvPicPr>
            <a:picLocks noGrp="1" noChangeAspect="1"/>
          </p:cNvPicPr>
          <p:nvPr>
            <p:ph sz="half" idx="1"/>
          </p:nvPr>
        </p:nvPicPr>
        <p:blipFill>
          <a:blip r:embed="rId6"/>
          <a:srcRect b="10926"/>
          <a:stretch>
            <a:fillRect/>
          </a:stretch>
        </p:blipFill>
        <p:spPr>
          <a:xfrm>
            <a:off x="8187055" y="3929380"/>
            <a:ext cx="3569970" cy="2628265"/>
          </a:xfrm>
          <a:prstGeom prst="rect">
            <a:avLst/>
          </a:prstGeom>
        </p:spPr>
      </p:pic>
      <p:pic>
        <p:nvPicPr>
          <p:cNvPr id="18" name="Content Placeholder 17"/>
          <p:cNvPicPr>
            <a:picLocks noGrp="1" noChangeAspect="1"/>
          </p:cNvPicPr>
          <p:nvPr>
            <p:ph sz="half" idx="2"/>
          </p:nvPr>
        </p:nvPicPr>
        <p:blipFill>
          <a:blip r:embed="rId7"/>
          <a:stretch>
            <a:fillRect/>
          </a:stretch>
        </p:blipFill>
        <p:spPr>
          <a:xfrm>
            <a:off x="8004810" y="1691005"/>
            <a:ext cx="3934460" cy="186817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a:xfrm>
            <a:off x="604838" y="71438"/>
            <a:ext cx="10515600" cy="1062037"/>
          </a:xfrm>
        </p:spPr>
        <p:txBody>
          <a:bodyPr vert="horz" wrap="square" lIns="91440" tIns="45720" rIns="91440" bIns="45720" anchor="ctr"/>
          <a:lstStyle/>
          <a:p>
            <a:pPr eaLnBrk="1" hangingPunct="1"/>
            <a:r>
              <a:rPr lang="en-US" altLang="zh-CN" dirty="0">
                <a:latin typeface="Arial Black" panose="020B0A04020102020204" pitchFamily="34" charset="0"/>
                <a:ea typeface="SimSun" panose="02010600030101010101" pitchFamily="2" charset="-122"/>
              </a:rPr>
              <a:t>Consequences of plant pollution</a:t>
            </a:r>
            <a:endParaRPr lang="en-US" altLang="zh-CN" dirty="0">
              <a:latin typeface="Arial Black" panose="020B0A04020102020204" pitchFamily="34" charset="0"/>
              <a:ea typeface="SimSun" panose="02010600030101010101" pitchFamily="2" charset="-122"/>
            </a:endParaRPr>
          </a:p>
        </p:txBody>
      </p:sp>
      <p:graphicFrame>
        <p:nvGraphicFramePr>
          <p:cNvPr id="4" name="Объект 3"/>
          <p:cNvGraphicFramePr>
            <a:graphicFrameLocks noGrp="1"/>
          </p:cNvGraphicFramePr>
          <p:nvPr>
            <p:ph sz="half" idx="1"/>
          </p:nvPr>
        </p:nvGraphicFramePr>
        <p:xfrm>
          <a:off x="320719" y="1133341"/>
          <a:ext cx="6363415" cy="466215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6148" name="Content Placeholder 3"/>
          <p:cNvPicPr>
            <a:picLocks noGrp="1" noChangeAspect="1"/>
          </p:cNvPicPr>
          <p:nvPr>
            <p:ph sz="half" idx="2"/>
          </p:nvPr>
        </p:nvPicPr>
        <p:blipFill>
          <a:blip r:embed="rId6"/>
          <a:srcRect r="-359" b="9798"/>
          <a:stretch>
            <a:fillRect/>
          </a:stretch>
        </p:blipFill>
        <p:spPr>
          <a:xfrm>
            <a:off x="7135813" y="1011238"/>
            <a:ext cx="4076700" cy="2263775"/>
          </a:xfrm>
        </p:spPr>
      </p:pic>
      <p:sp>
        <p:nvSpPr>
          <p:cNvPr id="2" name="Text Box 1"/>
          <p:cNvSpPr txBox="1"/>
          <p:nvPr/>
        </p:nvSpPr>
        <p:spPr>
          <a:xfrm>
            <a:off x="320675" y="5859463"/>
            <a:ext cx="6518275" cy="646113"/>
          </a:xfrm>
          <a:prstGeom prst="rect">
            <a:avLst/>
          </a:prstGeom>
          <a:noFill/>
        </p:spPr>
        <p:txBody>
          <a:bodyPr>
            <a:spAutoFit/>
          </a:bodyPr>
          <a:lstStyle/>
          <a:p>
            <a:pPr marR="0" defTabSz="914400" eaLnBrk="1" hangingPunct="1">
              <a:buClrTx/>
              <a:buSzTx/>
              <a:buFontTx/>
              <a:defRPr/>
            </a:pPr>
            <a:r>
              <a:rPr kumimoji="0" lang="en-US" kern="1200" cap="none" spc="0" normalizeH="0" baseline="0" noProof="1">
                <a:latin typeface="Times New Roman" panose="02020603050405020304" pitchFamily="18" charset="0"/>
                <a:ea typeface="+mn-ea"/>
                <a:cs typeface="Times New Roman" panose="02020603050405020304" pitchFamily="18" charset="0"/>
              </a:rPr>
              <a:t>More information is on </a:t>
            </a:r>
            <a:r>
              <a:rPr kumimoji="0" lang="en-US" kern="1200" cap="none" spc="0" normalizeH="0" baseline="0" noProof="1">
                <a:solidFill>
                  <a:schemeClr val="accent5"/>
                </a:solidFill>
                <a:latin typeface="Times New Roman" panose="02020603050405020304" pitchFamily="18" charset="0"/>
                <a:ea typeface="+mn-ea"/>
                <a:cs typeface="Times New Roman" panose="02020603050405020304" pitchFamily="18" charset="0"/>
              </a:rPr>
              <a:t>https://gazetasadovod.ru/veg/5786-vrednye-gazy-dlya-rasteniy.html</a:t>
            </a:r>
            <a:endParaRPr kumimoji="0" lang="en-US" kern="1200" cap="none" spc="0" normalizeH="0" baseline="0" noProof="1">
              <a:solidFill>
                <a:schemeClr val="accent5"/>
              </a:solidFill>
              <a:latin typeface="Times New Roman" panose="02020603050405020304" pitchFamily="18" charset="0"/>
              <a:ea typeface="+mn-ea"/>
              <a:cs typeface="Times New Roman" panose="02020603050405020304" pitchFamily="18" charset="0"/>
            </a:endParaRPr>
          </a:p>
        </p:txBody>
      </p:sp>
      <p:sp>
        <p:nvSpPr>
          <p:cNvPr id="3" name="Text Box 2"/>
          <p:cNvSpPr txBox="1"/>
          <p:nvPr/>
        </p:nvSpPr>
        <p:spPr>
          <a:xfrm>
            <a:off x="7118350" y="3290888"/>
            <a:ext cx="4205288" cy="307975"/>
          </a:xfrm>
          <a:prstGeom prst="rect">
            <a:avLst/>
          </a:prstGeom>
          <a:noFill/>
        </p:spPr>
        <p:txBody>
          <a:bodyPr>
            <a:spAutoFit/>
          </a:bodyPr>
          <a:lstStyle/>
          <a:p>
            <a:pPr marR="0" defTabSz="914400" eaLnBrk="1" hangingPunct="1">
              <a:buClrTx/>
              <a:buSzTx/>
              <a:buFontTx/>
              <a:defRPr/>
            </a:pPr>
            <a:r>
              <a:rPr kumimoji="0" lang="en-US" sz="1400" kern="1200" cap="none" spc="0" normalizeH="0" baseline="0" noProof="1">
                <a:latin typeface="Times New Roman" panose="02020603050405020304" pitchFamily="18" charset="0"/>
                <a:ea typeface="+mn-ea"/>
                <a:cs typeface="Times New Roman" panose="02020603050405020304" pitchFamily="18" charset="0"/>
              </a:rPr>
              <a:t>The picture is taken from </a:t>
            </a:r>
            <a:r>
              <a:rPr kumimoji="0" lang="en-US" sz="1400" kern="1200" cap="none" spc="0" normalizeH="0" baseline="0" noProof="1">
                <a:solidFill>
                  <a:schemeClr val="accent5"/>
                </a:solidFill>
                <a:latin typeface="Times New Roman" panose="02020603050405020304" pitchFamily="18" charset="0"/>
                <a:ea typeface="+mn-ea"/>
                <a:cs typeface="Times New Roman" panose="02020603050405020304" pitchFamily="18" charset="0"/>
              </a:rPr>
              <a:t>https://cutt.ly/7EysI6i</a:t>
            </a:r>
            <a:endParaRPr kumimoji="0" lang="en-US" sz="1400" kern="1200" cap="none" spc="0" normalizeH="0" baseline="0" noProof="1">
              <a:solidFill>
                <a:schemeClr val="accent5"/>
              </a:solidFill>
              <a:latin typeface="Times New Roman" panose="02020603050405020304" pitchFamily="18" charset="0"/>
              <a:ea typeface="+mn-ea"/>
              <a:cs typeface="Times New Roman" panose="02020603050405020304" pitchFamily="18" charset="0"/>
            </a:endParaRPr>
          </a:p>
        </p:txBody>
      </p:sp>
      <p:pic>
        <p:nvPicPr>
          <p:cNvPr id="6151" name="Picture 4"/>
          <p:cNvPicPr>
            <a:picLocks noChangeAspect="1"/>
          </p:cNvPicPr>
          <p:nvPr/>
        </p:nvPicPr>
        <p:blipFill>
          <a:blip r:embed="rId7"/>
          <a:stretch>
            <a:fillRect/>
          </a:stretch>
        </p:blipFill>
        <p:spPr>
          <a:xfrm>
            <a:off x="7135813" y="3686175"/>
            <a:ext cx="4111625" cy="2649538"/>
          </a:xfrm>
          <a:prstGeom prst="rect">
            <a:avLst/>
          </a:prstGeom>
          <a:noFill/>
          <a:ln w="9525">
            <a:noFill/>
          </a:ln>
        </p:spPr>
      </p:pic>
      <p:sp>
        <p:nvSpPr>
          <p:cNvPr id="6" name="Text Box 5"/>
          <p:cNvSpPr txBox="1"/>
          <p:nvPr/>
        </p:nvSpPr>
        <p:spPr>
          <a:xfrm>
            <a:off x="7118350" y="6335713"/>
            <a:ext cx="4298950" cy="339725"/>
          </a:xfrm>
          <a:prstGeom prst="rect">
            <a:avLst/>
          </a:prstGeom>
          <a:noFill/>
        </p:spPr>
        <p:txBody>
          <a:bodyPr wrap="none">
            <a:spAutoFit/>
          </a:bodyPr>
          <a:lstStyle/>
          <a:p>
            <a:pPr marR="0" defTabSz="914400" eaLnBrk="1" hangingPunct="1">
              <a:buClrTx/>
              <a:buSzTx/>
              <a:buFontTx/>
              <a:defRPr/>
            </a:pPr>
            <a:r>
              <a:rPr kumimoji="0" lang="en-US" sz="1600" kern="1200" cap="none" spc="0" normalizeH="0" baseline="0" noProof="1">
                <a:latin typeface="Times New Roman" panose="02020603050405020304" pitchFamily="18" charset="0"/>
                <a:ea typeface="+mn-ea"/>
                <a:cs typeface="Times New Roman" panose="02020603050405020304" pitchFamily="18" charset="0"/>
                <a:sym typeface="+mn-ea"/>
              </a:rPr>
              <a:t>The picture is taken from </a:t>
            </a:r>
            <a:r>
              <a:rPr kumimoji="0" lang="en-US" sz="1600" kern="1200" cap="none" spc="0" normalizeH="0" baseline="0" noProof="1">
                <a:solidFill>
                  <a:schemeClr val="accent5"/>
                </a:solidFill>
                <a:latin typeface="Times New Roman" panose="02020603050405020304" pitchFamily="18" charset="0"/>
                <a:ea typeface="+mn-ea"/>
                <a:cs typeface="Times New Roman" panose="02020603050405020304" pitchFamily="18" charset="0"/>
                <a:sym typeface="+mn-ea"/>
              </a:rPr>
              <a:t>https://cutt.ly/TEY9bT1</a:t>
            </a:r>
            <a:endParaRPr kumimoji="0" lang="en-US" sz="1600" kern="1200" cap="none" spc="0" normalizeH="0" baseline="0" noProof="1">
              <a:solidFill>
                <a:schemeClr val="accent5"/>
              </a:solidFill>
              <a:latin typeface="Times New Roman" panose="02020603050405020304" pitchFamily="18" charset="0"/>
              <a:ea typeface="+mn-ea"/>
              <a:cs typeface="Times New Roman" panose="02020603050405020304" pitchFamily="18" charset="0"/>
              <a:sym typeface="+mn-ea"/>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a:xfrm>
            <a:off x="448056" y="-146304"/>
            <a:ext cx="10515600" cy="1325563"/>
          </a:xfrm>
        </p:spPr>
        <p:txBody>
          <a:bodyPr vert="horz" wrap="square" lIns="91440" tIns="45720" rIns="91440" bIns="45720" anchor="ctr"/>
          <a:lstStyle/>
          <a:p>
            <a:pPr eaLnBrk="1" hangingPunct="1">
              <a:buNone/>
            </a:pPr>
            <a:r>
              <a:rPr lang="en-US" altLang="zh-CN"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Times New Roman" panose="02020603050405020304" pitchFamily="18" charset="0"/>
                <a:ea typeface="SimSun" panose="02010600030101010101" pitchFamily="2" charset="-122"/>
              </a:rPr>
              <a:t>Solution</a:t>
            </a:r>
            <a:endParaRPr lang="en-US" altLang="zh-CN" dirty="0">
              <a:ln w="0"/>
              <a:effectLst>
                <a:outerShdw blurRad="38100" dist="19050" dir="2700000" algn="tl" rotWithShape="0">
                  <a:schemeClr val="dk1">
                    <a:alpha val="40000"/>
                  </a:schemeClr>
                </a:outerShdw>
              </a:effectLst>
              <a:latin typeface="Times New Roman" panose="02020603050405020304" pitchFamily="18" charset="0"/>
              <a:ea typeface="SimSun" panose="02010600030101010101" pitchFamily="2" charset="-122"/>
            </a:endParaRPr>
          </a:p>
        </p:txBody>
      </p:sp>
      <p:pic>
        <p:nvPicPr>
          <p:cNvPr id="8195" name="Content Placeholder 5"/>
          <p:cNvPicPr>
            <a:picLocks noGrp="1" noChangeAspect="1"/>
          </p:cNvPicPr>
          <p:nvPr>
            <p:ph sz="half" idx="1"/>
          </p:nvPr>
        </p:nvPicPr>
        <p:blipFill>
          <a:blip r:embed="rId1"/>
          <a:srcRect/>
          <a:stretch>
            <a:fillRect/>
          </a:stretch>
        </p:blipFill>
        <p:spPr>
          <a:xfrm>
            <a:off x="4664075" y="269875"/>
            <a:ext cx="3527425" cy="3527425"/>
          </a:xfrm>
          <a:prstGeom prst="roundRect">
            <a:avLst>
              <a:gd name="adj" fmla="val 4167"/>
            </a:avLst>
          </a:prstGeom>
          <a:solidFill>
            <a:srgbClr val="FFFFFF"/>
          </a:solidFill>
          <a:ln w="76200" cap="sq">
            <a:solidFill>
              <a:srgbClr val="EAEAEA"/>
            </a:solidFill>
            <a:miter lim="800000"/>
            <a:headEnd/>
            <a:tailEnd/>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8196" name="Content Placeholder 6"/>
          <p:cNvPicPr>
            <a:picLocks noGrp="1" noChangeAspect="1"/>
          </p:cNvPicPr>
          <p:nvPr>
            <p:ph sz="half" idx="2"/>
          </p:nvPr>
        </p:nvPicPr>
        <p:blipFill>
          <a:blip r:embed="rId2"/>
          <a:srcRect/>
          <a:stretch>
            <a:fillRect/>
          </a:stretch>
        </p:blipFill>
        <p:spPr>
          <a:xfrm>
            <a:off x="4664075" y="3968750"/>
            <a:ext cx="3606800" cy="2706688"/>
          </a:xfrm>
          <a:prstGeom prst="roundRect">
            <a:avLst>
              <a:gd name="adj" fmla="val 4167"/>
            </a:avLst>
          </a:prstGeom>
          <a:solidFill>
            <a:srgbClr val="FFFFFF"/>
          </a:solidFill>
          <a:ln w="76200" cap="sq">
            <a:solidFill>
              <a:srgbClr val="EAEAEA"/>
            </a:solidFill>
            <a:miter lim="800000"/>
            <a:headEnd/>
            <a:tailEnd/>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8197" name="Picture 7"/>
          <p:cNvPicPr>
            <a:picLocks noChangeAspect="1"/>
          </p:cNvPicPr>
          <p:nvPr/>
        </p:nvPicPr>
        <p:blipFill>
          <a:blip r:embed="rId3"/>
          <a:stretch>
            <a:fillRect/>
          </a:stretch>
        </p:blipFill>
        <p:spPr>
          <a:xfrm>
            <a:off x="8915400" y="269875"/>
            <a:ext cx="2754313" cy="3527425"/>
          </a:xfrm>
          <a:prstGeom prst="roundRect">
            <a:avLst>
              <a:gd name="adj" fmla="val 4167"/>
            </a:avLst>
          </a:prstGeom>
          <a:solidFill>
            <a:srgbClr val="FFFFFF"/>
          </a:solidFill>
          <a:ln w="76200" cap="sq">
            <a:solidFill>
              <a:srgbClr val="EAEAEA"/>
            </a:solidFill>
            <a:miter lim="800000"/>
            <a:headEnd/>
            <a:tailEnd/>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8198" name="Picture 8"/>
          <p:cNvPicPr>
            <a:picLocks noChangeAspect="1"/>
          </p:cNvPicPr>
          <p:nvPr/>
        </p:nvPicPr>
        <p:blipFill>
          <a:blip r:embed="rId4"/>
          <a:stretch>
            <a:fillRect/>
          </a:stretch>
        </p:blipFill>
        <p:spPr>
          <a:xfrm>
            <a:off x="8994775" y="3968750"/>
            <a:ext cx="2870200" cy="2706688"/>
          </a:xfrm>
          <a:prstGeom prst="roundRect">
            <a:avLst>
              <a:gd name="adj" fmla="val 4167"/>
            </a:avLst>
          </a:prstGeom>
          <a:solidFill>
            <a:srgbClr val="FFFFFF"/>
          </a:solidFill>
          <a:ln w="76200" cap="sq">
            <a:solidFill>
              <a:srgbClr val="EAEAEA"/>
            </a:solidFill>
            <a:miter lim="800000"/>
            <a:headEnd/>
            <a:tailEnd/>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graphicFrame>
        <p:nvGraphicFramePr>
          <p:cNvPr id="3" name="Схема 2"/>
          <p:cNvGraphicFramePr/>
          <p:nvPr/>
        </p:nvGraphicFramePr>
        <p:xfrm>
          <a:off x="-550610" y="914400"/>
          <a:ext cx="4366705" cy="57610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a:solidFill>
            <a:schemeClr val="accent2">
              <a:lumMod val="40000"/>
              <a:lumOff val="60000"/>
            </a:schemeClr>
          </a:solidFill>
        </p:spPr>
        <p:txBody>
          <a:bodyPr vert="horz" wrap="square" lIns="91440" tIns="45720" rIns="91440" bIns="45720" anchor="ctr"/>
          <a:lstStyle/>
          <a:p>
            <a:pPr algn="ctr" eaLnBrk="1" hangingPunct="1">
              <a:buNone/>
            </a:pPr>
            <a:r>
              <a:rPr lang="en-US" altLang="zh-CN" sz="5400" b="1" dirty="0">
                <a:latin typeface="Times New Roman" panose="02020603050405020304" pitchFamily="18" charset="0"/>
                <a:ea typeface="SimSun" panose="02010600030101010101" pitchFamily="2" charset="-122"/>
                <a:cs typeface="Times New Roman" panose="02020603050405020304" pitchFamily="18" charset="0"/>
              </a:rPr>
              <a:t>The result in an open form</a:t>
            </a:r>
            <a:endParaRPr lang="en-US" altLang="zh-CN" sz="5400" b="1" dirty="0">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10243" name="Content Placeholder 4"/>
          <p:cNvPicPr>
            <a:picLocks noGrp="1" noChangeAspect="1"/>
          </p:cNvPicPr>
          <p:nvPr>
            <p:ph idx="1"/>
          </p:nvPr>
        </p:nvPicPr>
        <p:blipFill>
          <a:blip r:embed="rId1"/>
          <a:srcRect/>
          <a:stretch>
            <a:fillRect/>
          </a:stretch>
        </p:blipFill>
        <p:spPr>
          <a:xfrm>
            <a:off x="119063" y="1690688"/>
            <a:ext cx="6350000" cy="4762500"/>
          </a:xfrm>
          <a:prstGeom prst="rect">
            <a:avLst/>
          </a:prstGeom>
          <a:ln>
            <a:noFill/>
          </a:ln>
          <a:effectLst>
            <a:softEdge rad="112500"/>
          </a:effectLst>
        </p:spPr>
      </p:pic>
      <p:pic>
        <p:nvPicPr>
          <p:cNvPr id="10244" name="Content Placeholder 5"/>
          <p:cNvPicPr>
            <a:picLocks noGrp="1" noChangeAspect="1"/>
          </p:cNvPicPr>
          <p:nvPr>
            <p:ph sz="half" idx="4294967295"/>
          </p:nvPr>
        </p:nvPicPr>
        <p:blipFill>
          <a:blip r:embed="rId2"/>
          <a:srcRect/>
          <a:stretch>
            <a:fillRect/>
          </a:stretch>
        </p:blipFill>
        <p:spPr>
          <a:xfrm>
            <a:off x="8067675" y="2471738"/>
            <a:ext cx="4229100" cy="4230687"/>
          </a:xfrm>
        </p:spPr>
      </p:pic>
      <p:sp>
        <p:nvSpPr>
          <p:cNvPr id="8" name="Right Arrow 7"/>
          <p:cNvSpPr/>
          <p:nvPr/>
        </p:nvSpPr>
        <p:spPr>
          <a:xfrm>
            <a:off x="6570663" y="3986213"/>
            <a:ext cx="1662113" cy="588963"/>
          </a:xfrm>
          <a:prstGeom prst="rightArrow">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1">
              <a:ln>
                <a:noFill/>
              </a:ln>
              <a:solidFill>
                <a:srgbClr val="FF0000"/>
              </a:solidFill>
              <a:effectLst/>
              <a:uLnTx/>
              <a:uFillTx/>
              <a:latin typeface="Aharoni" pitchFamily="2" charset="-79"/>
              <a:ea typeface="+mn-ea"/>
              <a:cs typeface="Aharoni" pitchFamily="2" charset="-79"/>
            </a:endParaRPr>
          </a:p>
        </p:txBody>
      </p:sp>
      <p:sp>
        <p:nvSpPr>
          <p:cNvPr id="10246" name="Text Box 8"/>
          <p:cNvSpPr txBox="1"/>
          <p:nvPr/>
        </p:nvSpPr>
        <p:spPr>
          <a:xfrm>
            <a:off x="8526463" y="2751138"/>
            <a:ext cx="3309937" cy="368300"/>
          </a:xfrm>
          <a:prstGeom prst="rect">
            <a:avLst/>
          </a:prstGeom>
          <a:noFill/>
          <a:ln w="9525">
            <a:noFill/>
          </a:ln>
        </p:spPr>
        <p:txBody>
          <a:bodyPr>
            <a:spAutoFit/>
          </a:bodyPr>
          <a:lst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stStyle>
          <a:p>
            <a:pPr marL="0" lvl="0" indent="0" algn="ctr" eaLnBrk="1" hangingPunct="1">
              <a:lnSpc>
                <a:spcPct val="100000"/>
              </a:lnSpc>
              <a:spcBef>
                <a:spcPct val="0"/>
              </a:spcBef>
              <a:buFontTx/>
              <a:buNone/>
            </a:pPr>
            <a:r>
              <a:rPr lang="en-US" altLang="zh-CN" sz="1800" i="1" dirty="0">
                <a:ln w="0"/>
                <a:latin typeface="Times New Roman" panose="02020603050405020304" pitchFamily="18" charset="0"/>
                <a:ea typeface="SimSun" panose="02010600030101010101" pitchFamily="2" charset="-122"/>
                <a:cs typeface="Times New Roman" panose="02020603050405020304" pitchFamily="18" charset="0"/>
              </a:rPr>
              <a:t>Plastic box 120*80*40 mm</a:t>
            </a:r>
            <a:endParaRPr lang="en-US" altLang="zh-CN" sz="1800" i="1" dirty="0">
              <a:ln w="0"/>
              <a:latin typeface="Times New Roman" panose="02020603050405020304" pitchFamily="18" charset="0"/>
              <a:ea typeface="SimSun" panose="02010600030101010101" pitchFamily="2" charset="-122"/>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a:xfrm>
            <a:off x="762000" y="136525"/>
            <a:ext cx="10515600" cy="1325563"/>
          </a:xfrm>
        </p:spPr>
        <p:txBody>
          <a:bodyPr vert="horz" wrap="square" lIns="91440" tIns="45720" rIns="91440" bIns="45720" anchor="ctr"/>
          <a:lstStyle/>
          <a:p>
            <a:pPr eaLnBrk="1" hangingPunct="1">
              <a:buNone/>
            </a:pPr>
            <a:r>
              <a:rPr lang="en-US" altLang="zh-CN" sz="4800" dirty="0">
                <a:latin typeface="Times New Roman" panose="02020603050405020304" pitchFamily="18" charset="0"/>
                <a:ea typeface="SimSun" panose="02010600030101010101" pitchFamily="2" charset="-122"/>
                <a:cs typeface="Times New Roman" panose="02020603050405020304" pitchFamily="18" charset="0"/>
              </a:rPr>
              <a:t>Benefits of the Project</a:t>
            </a:r>
            <a:endParaRPr lang="en-US" altLang="zh-CN" sz="4800" dirty="0">
              <a:latin typeface="Times New Roman" panose="02020603050405020304" pitchFamily="18" charset="0"/>
              <a:ea typeface="SimSun" panose="02010600030101010101" pitchFamily="2" charset="-122"/>
              <a:cs typeface="Times New Roman" panose="02020603050405020304" pitchFamily="18" charset="0"/>
            </a:endParaRPr>
          </a:p>
        </p:txBody>
      </p:sp>
      <p:graphicFrame>
        <p:nvGraphicFramePr>
          <p:cNvPr id="2" name="Объект 1"/>
          <p:cNvGraphicFramePr>
            <a:graphicFrameLocks noGrp="1"/>
          </p:cNvGraphicFramePr>
          <p:nvPr>
            <p:ph sz="half" idx="1"/>
          </p:nvPr>
        </p:nvGraphicFramePr>
        <p:xfrm>
          <a:off x="174172" y="1462088"/>
          <a:ext cx="6201227" cy="5139419"/>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11268" name="Content Placeholder 1"/>
          <p:cNvPicPr>
            <a:picLocks noGrp="1" noChangeAspect="1"/>
          </p:cNvPicPr>
          <p:nvPr>
            <p:ph sz="half" idx="2"/>
          </p:nvPr>
        </p:nvPicPr>
        <p:blipFill>
          <a:blip r:embed="rId6"/>
          <a:srcRect/>
          <a:stretch>
            <a:fillRect/>
          </a:stretch>
        </p:blipFill>
        <p:spPr>
          <a:xfrm>
            <a:off x="6096000" y="1314387"/>
            <a:ext cx="5810250" cy="2106612"/>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pic>
        <p:nvPicPr>
          <p:cNvPr id="11269" name="image4.jpg" descr="IMG_256"/>
          <p:cNvPicPr preferRelativeResize="0"/>
          <p:nvPr/>
        </p:nvPicPr>
        <p:blipFill>
          <a:blip r:embed="rId7"/>
          <a:stretch>
            <a:fillRect/>
          </a:stretch>
        </p:blipFill>
        <p:spPr>
          <a:xfrm>
            <a:off x="7004050" y="3675063"/>
            <a:ext cx="3994150" cy="2501900"/>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a:xfrm>
            <a:off x="392113" y="0"/>
            <a:ext cx="10515600" cy="979488"/>
          </a:xfrm>
        </p:spPr>
        <p:txBody>
          <a:bodyPr vert="horz" wrap="square" lIns="91440" tIns="45720" rIns="91440" bIns="45720" anchor="ctr"/>
          <a:lstStyle/>
          <a:p>
            <a:pPr eaLnBrk="1" hangingPunct="1">
              <a:buNone/>
            </a:pPr>
            <a:r>
              <a:rPr lang="en-US" altLang="zh-CN" sz="3600" dirty="0" smtClean="0">
                <a:latin typeface="Times New Roman" panose="02020603050405020304" pitchFamily="18" charset="0"/>
                <a:ea typeface="SimSun" panose="02010600030101010101" pitchFamily="2" charset="-122"/>
                <a:cs typeface="Times New Roman" panose="02020603050405020304" pitchFamily="18" charset="0"/>
              </a:rPr>
              <a:t>Financial Cost</a:t>
            </a:r>
            <a:endParaRPr lang="en-US" altLang="zh-CN" sz="3600" dirty="0">
              <a:latin typeface="Times New Roman" panose="02020603050405020304" pitchFamily="18" charset="0"/>
              <a:ea typeface="SimSun" panose="02010600030101010101" pitchFamily="2" charset="-122"/>
              <a:cs typeface="Times New Roman" panose="02020603050405020304" pitchFamily="18" charset="0"/>
            </a:endParaRPr>
          </a:p>
        </p:txBody>
      </p:sp>
      <p:pic>
        <p:nvPicPr>
          <p:cNvPr id="12292" name="Content Placeholder 4"/>
          <p:cNvPicPr>
            <a:picLocks noGrp="1" noChangeAspect="1"/>
          </p:cNvPicPr>
          <p:nvPr>
            <p:ph sz="half" idx="2"/>
          </p:nvPr>
        </p:nvPicPr>
        <p:blipFill>
          <a:blip r:embed="rId1"/>
          <a:srcRect/>
          <a:stretch>
            <a:fillRect/>
          </a:stretch>
        </p:blipFill>
        <p:spPr>
          <a:xfrm>
            <a:off x="6413500" y="293688"/>
            <a:ext cx="5183188" cy="6483350"/>
          </a:xfrm>
        </p:spPr>
      </p:pic>
      <p:pic>
        <p:nvPicPr>
          <p:cNvPr id="12293" name="Picture 6"/>
          <p:cNvPicPr>
            <a:picLocks noChangeAspect="1"/>
          </p:cNvPicPr>
          <p:nvPr/>
        </p:nvPicPr>
        <p:blipFill>
          <a:blip r:embed="rId2"/>
          <a:stretch>
            <a:fillRect/>
          </a:stretch>
        </p:blipFill>
        <p:spPr>
          <a:xfrm>
            <a:off x="688975" y="979488"/>
            <a:ext cx="4586288" cy="1811337"/>
          </a:xfrm>
          <a:prstGeom prst="rect">
            <a:avLst/>
          </a:prstGeom>
          <a:noFill/>
          <a:ln w="9525">
            <a:noFill/>
          </a:ln>
        </p:spPr>
      </p:pic>
      <p:sp>
        <p:nvSpPr>
          <p:cNvPr id="2" name="Text Box 1"/>
          <p:cNvSpPr txBox="1"/>
          <p:nvPr/>
        </p:nvSpPr>
        <p:spPr>
          <a:xfrm>
            <a:off x="688975" y="5197475"/>
            <a:ext cx="5657850" cy="1660525"/>
          </a:xfrm>
          <a:prstGeom prst="rect">
            <a:avLst/>
          </a:prstGeom>
          <a:noFill/>
        </p:spPr>
        <p:txBody>
          <a:bodyPr>
            <a:spAutoFit/>
          </a:bodyPr>
          <a:lstStyle/>
          <a:p>
            <a:pPr marR="0" defTabSz="914400" eaLnBrk="1" hangingPunct="1">
              <a:buClrTx/>
              <a:buSzTx/>
              <a:buFontTx/>
              <a:defRPr/>
            </a:pPr>
            <a:r>
              <a:rPr kumimoji="0" lang="en-US" sz="1700" kern="1200" cap="none" spc="0" normalizeH="0" baseline="0" noProof="1">
                <a:latin typeface="Calibri" panose="020F0502020204030204" pitchFamily="34" charset="0"/>
                <a:ea typeface="+mn-ea"/>
                <a:cs typeface="+mn-cs"/>
              </a:rPr>
              <a:t>The information is taken from </a:t>
            </a:r>
            <a:r>
              <a:rPr kumimoji="0" lang="en-US" sz="1700" kern="1200" cap="none" spc="0" normalizeH="0" baseline="0" noProof="1">
                <a:solidFill>
                  <a:schemeClr val="accent5"/>
                </a:solidFill>
                <a:latin typeface="Calibri" panose="020F0502020204030204" pitchFamily="34" charset="0"/>
                <a:ea typeface="+mn-ea"/>
                <a:cs typeface="+mn-cs"/>
              </a:rPr>
              <a:t>https://www.instagram.com/p/CTE-IyUNGnM/?utm_medium=copy_link</a:t>
            </a:r>
            <a:r>
              <a:rPr kumimoji="0" lang="en-US" sz="1700" kern="1200" cap="none" spc="0" normalizeH="0" baseline="0" noProof="1">
                <a:latin typeface="Calibri" panose="020F0502020204030204" pitchFamily="34" charset="0"/>
                <a:ea typeface="+mn-ea"/>
                <a:cs typeface="+mn-cs"/>
              </a:rPr>
              <a:t> and proved by </a:t>
            </a:r>
            <a:r>
              <a:rPr kumimoji="0" lang="en-US" sz="1700" kern="1200" cap="none" spc="0" normalizeH="0" baseline="0" noProof="1">
                <a:solidFill>
                  <a:schemeClr val="accent5"/>
                </a:solidFill>
                <a:latin typeface="Calibri" panose="020F0502020204030204" pitchFamily="34" charset="0"/>
                <a:ea typeface="+mn-ea"/>
                <a:cs typeface="+mn-cs"/>
              </a:rPr>
              <a:t>https://informburo.kz/novosti/deputaty-raspredelili-372-mlrd-byudzetnyx-tenge-dengi-vydeleny-v-tom-cisle-na-podderzku-priyutov-otlovlennyx-kosek</a:t>
            </a:r>
            <a:endParaRPr kumimoji="0" lang="en-US" sz="1700" kern="1200" cap="none" spc="0" normalizeH="0" baseline="0" noProof="1">
              <a:solidFill>
                <a:schemeClr val="accent5"/>
              </a:solidFill>
              <a:latin typeface="Calibri" panose="020F0502020204030204" pitchFamily="34" charset="0"/>
              <a:ea typeface="+mn-ea"/>
              <a:cs typeface="+mn-cs"/>
            </a:endParaRPr>
          </a:p>
        </p:txBody>
      </p:sp>
      <p:sp>
        <p:nvSpPr>
          <p:cNvPr id="4" name="Прямоугольная выноска 3"/>
          <p:cNvSpPr/>
          <p:nvPr/>
        </p:nvSpPr>
        <p:spPr>
          <a:xfrm>
            <a:off x="688976" y="2921454"/>
            <a:ext cx="4586287" cy="2064203"/>
          </a:xfrm>
          <a:prstGeom prst="wedgeRectCallou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ru-RU"/>
              <a:t>Deputies of the Maslikhat of Almaty approved amendments to the city budget and distributed 37.2 billion tenge. It took them 15 minutes. Without clarification or criticism, the people's representatives voted "for" unanimously. 27.08.2021 @almaty.today</a:t>
            </a:r>
            <a:endParaRPr lang="ru-RU"/>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96356" y="316357"/>
            <a:ext cx="3683036" cy="1658747"/>
          </a:xfrm>
        </p:spPr>
        <p:txBody>
          <a:bodyPr/>
          <a:lstStyle/>
          <a:p>
            <a:r>
              <a:rPr lang="en-US" sz="5400" b="1" dirty="0" smtClean="0">
                <a:ln w="0">
                  <a:solidFill>
                    <a:schemeClr val="tx1">
                      <a:lumMod val="95000"/>
                      <a:lumOff val="5000"/>
                    </a:schemeClr>
                  </a:solidFill>
                </a:ln>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Future plans</a:t>
            </a:r>
            <a:endParaRPr lang="ru-RU" sz="5400" b="1" dirty="0">
              <a:ln w="0">
                <a:solidFill>
                  <a:schemeClr val="tx1">
                    <a:lumMod val="95000"/>
                    <a:lumOff val="5000"/>
                  </a:schemeClr>
                </a:solidFill>
              </a:ln>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1026" name="Picture 2" descr="Исправление патентов и прав собственности"/>
          <p:cNvPicPr>
            <a:picLocks noGrp="1" noChangeAspect="1" noChangeArrowheads="1"/>
          </p:cNvPicPr>
          <p:nvPr>
            <p:ph idx="1"/>
          </p:nvPr>
        </p:nvPicPr>
        <p:blipFill>
          <a:blip r:embed="rId1" cstate="print">
            <a:extLst>
              <a:ext uri="{28A0092B-C50C-407E-A947-70E740481C1C}">
                <a14:useLocalDpi xmlns:a14="http://schemas.microsoft.com/office/drawing/2010/main" val="0"/>
              </a:ext>
            </a:extLst>
          </a:blip>
          <a:srcRect/>
          <a:stretch>
            <a:fillRect/>
          </a:stretch>
        </p:blipFill>
        <p:spPr bwMode="auto">
          <a:xfrm>
            <a:off x="5055754" y="39905"/>
            <a:ext cx="3048000" cy="2286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NGINEERING COMPANY” KAZGIPRONEFTETRANS” LLP obtained a Patent of the  Republic of Kazakhstan for Automatic CryoEnergoStation technology – КГНТ"/>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411482" y="0"/>
            <a:ext cx="3780518" cy="232590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Схема 4"/>
          <p:cNvGraphicFramePr/>
          <p:nvPr/>
        </p:nvGraphicFramePr>
        <p:xfrm>
          <a:off x="226851" y="3063936"/>
          <a:ext cx="4828903" cy="33895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30" name="Picture 6" descr="Concept Client Server Model And Safe Cloud Storage In Internet. Various Data  Of Different Users In Cloud Storage With Easy Access To Any Device  Technology In Flat Style Royalty Free Cliparts, Vectors,"/>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103596" y="3436407"/>
            <a:ext cx="4250204" cy="2834559"/>
          </a:xfrm>
          <a:prstGeom prst="rect">
            <a:avLst/>
          </a:prstGeom>
          <a:noFill/>
          <a:extLst>
            <a:ext uri="{909E8E84-426E-40DD-AFC4-6F175D3DCCD1}">
              <a14:hiddenFill xmlns:a14="http://schemas.microsoft.com/office/drawing/2010/main">
                <a:solidFill>
                  <a:srgbClr val="FFFFFF"/>
                </a:solidFill>
              </a14:hiddenFill>
            </a:ext>
          </a:extLst>
        </p:spPr>
      </p:pic>
      <p:sp>
        <p:nvSpPr>
          <p:cNvPr id="6" name="Двойная стрелка влево/вправо 5"/>
          <p:cNvSpPr/>
          <p:nvPr/>
        </p:nvSpPr>
        <p:spPr>
          <a:xfrm>
            <a:off x="5055754" y="4374684"/>
            <a:ext cx="2080492" cy="768096"/>
          </a:xfrm>
          <a:prstGeom prst="lef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ru-RU"/>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6"/>
          <p:cNvSpPr>
            <a:spLocks noGrp="1"/>
          </p:cNvSpPr>
          <p:nvPr>
            <p:ph type="title"/>
          </p:nvPr>
        </p:nvSpPr>
        <p:spPr/>
        <p:txBody>
          <a:bodyPr vert="horz" wrap="square" lIns="91440" tIns="45720" rIns="91440" bIns="45720" anchor="ctr"/>
          <a:lstStyle/>
          <a:p>
            <a:pPr eaLnBrk="1" hangingPunct="1"/>
            <a:endParaRPr lang="en-US" altLang="zh-CN" dirty="0">
              <a:ea typeface="SimSun" panose="02010600030101010101" pitchFamily="2" charset="-122"/>
            </a:endParaRPr>
          </a:p>
        </p:txBody>
      </p:sp>
      <p:pic>
        <p:nvPicPr>
          <p:cNvPr id="14339" name="Content Placeholder 5"/>
          <p:cNvPicPr>
            <a:picLocks noGrp="1" noChangeAspect="1"/>
          </p:cNvPicPr>
          <p:nvPr>
            <p:ph idx="1"/>
          </p:nvPr>
        </p:nvPicPr>
        <p:blipFill>
          <a:blip r:embed="rId1"/>
          <a:srcRect/>
          <a:stretch>
            <a:fillRect/>
          </a:stretch>
        </p:blipFill>
        <p:spPr>
          <a:xfrm>
            <a:off x="0" y="0"/>
            <a:ext cx="12192000" cy="6834188"/>
          </a:xfr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979</Words>
  <Application>WPS Presentation</Application>
  <PresentationFormat>Широкоэкранный</PresentationFormat>
  <Paragraphs>32</Paragraphs>
  <Slides>9</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9</vt:i4>
      </vt:variant>
    </vt:vector>
  </HeadingPairs>
  <TitlesOfParts>
    <vt:vector size="21" baseType="lpstr">
      <vt:lpstr>Arial</vt:lpstr>
      <vt:lpstr>SimSun</vt:lpstr>
      <vt:lpstr>Wingdings</vt:lpstr>
      <vt:lpstr>Calibri</vt:lpstr>
      <vt:lpstr>Calibri Light</vt:lpstr>
      <vt:lpstr>Arial Black</vt:lpstr>
      <vt:lpstr>Times New Roman</vt:lpstr>
      <vt:lpstr>Aharoni</vt:lpstr>
      <vt:lpstr>Microsoft YaHei</vt:lpstr>
      <vt:lpstr>Arial Unicode MS</vt:lpstr>
      <vt:lpstr>DamageLog</vt:lpstr>
      <vt:lpstr>Office Theme</vt:lpstr>
      <vt:lpstr>«Monitoring system of plant pollution»</vt:lpstr>
      <vt:lpstr>Plant pollution</vt:lpstr>
      <vt:lpstr>Consequences of plant pollution</vt:lpstr>
      <vt:lpstr>Solution</vt:lpstr>
      <vt:lpstr>The result in an open form</vt:lpstr>
      <vt:lpstr>Benefits of the Project</vt:lpstr>
      <vt:lpstr>Financial Cost</vt:lpstr>
      <vt:lpstr>Future plans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«Monitoring system of plant pollution»</dc:title>
  <dc:creator/>
  <cp:lastModifiedBy>Shyngysbek</cp:lastModifiedBy>
  <cp:revision>116</cp:revision>
  <dcterms:created xsi:type="dcterms:W3CDTF">2021-09-16T06:19:00Z</dcterms:created>
  <dcterms:modified xsi:type="dcterms:W3CDTF">2022-10-15T23:54:42Z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1033-11.2.0.11210</vt:lpwstr>
  </property>
  <property fmtid="{D5CDD505-2E9C-101B-9397-08002B2CF9AE}" pid="3" name="Tfs.IsStoryboard">
    <vt:bool>true</vt:bool>
  </property>
  <property fmtid="{D5CDD505-2E9C-101B-9397-08002B2CF9AE}" pid="4" name="ICV">
    <vt:lpwstr>A0A459B8B1A04BFD95C2EA88AB65AB4D</vt:lpwstr>
  </property>
</Properties>
</file>

<file path=docProps/thumbnail.jpeg>
</file>